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7" r:id="rId3"/>
  </p:sldMasterIdLst>
  <p:notesMasterIdLst>
    <p:notesMasterId r:id="rId32"/>
  </p:notesMasterIdLst>
  <p:sldIdLst>
    <p:sldId id="397" r:id="rId4"/>
    <p:sldId id="396" r:id="rId5"/>
    <p:sldId id="408" r:id="rId6"/>
    <p:sldId id="399" r:id="rId7"/>
    <p:sldId id="412" r:id="rId8"/>
    <p:sldId id="413" r:id="rId9"/>
    <p:sldId id="411" r:id="rId10"/>
    <p:sldId id="258" r:id="rId11"/>
    <p:sldId id="259" r:id="rId12"/>
    <p:sldId id="260" r:id="rId13"/>
    <p:sldId id="261" r:id="rId14"/>
    <p:sldId id="262" r:id="rId15"/>
    <p:sldId id="263" r:id="rId16"/>
    <p:sldId id="264" r:id="rId17"/>
    <p:sldId id="265" r:id="rId18"/>
    <p:sldId id="266" r:id="rId19"/>
    <p:sldId id="268" r:id="rId20"/>
    <p:sldId id="269" r:id="rId21"/>
    <p:sldId id="270" r:id="rId22"/>
    <p:sldId id="271" r:id="rId23"/>
    <p:sldId id="272" r:id="rId24"/>
    <p:sldId id="273" r:id="rId25"/>
    <p:sldId id="274" r:id="rId26"/>
    <p:sldId id="275" r:id="rId27"/>
    <p:sldId id="276" r:id="rId28"/>
    <p:sldId id="277" r:id="rId29"/>
    <p:sldId id="278" r:id="rId30"/>
    <p:sldId id="409"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Garamond" panose="02020404030301010803"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27" autoAdjust="0"/>
  </p:normalViewPr>
  <p:slideViewPr>
    <p:cSldViewPr snapToGrid="0">
      <p:cViewPr varScale="1">
        <p:scale>
          <a:sx n="64" d="100"/>
          <a:sy n="64" d="100"/>
        </p:scale>
        <p:origin x="1286" y="1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4006323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069cbbc35_3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33" name="Google Shape;333;g4069cbbc3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069cbbc35_3_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40" name="Google Shape;340;g4069cbbc35_3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069cbbc35_3_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47" name="Google Shape;347;g4069cbbc35_3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069cbbc35_3_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4" name="Google Shape;354;g4069cbbc35_3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069cbbc35_3_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9" name="Google Shape;359;g4069cbbc35_3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069cbbc35_3_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64" name="Google Shape;364;g4069cbbc35_3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069cbbc35_3_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72" name="Google Shape;372;g4069cbbc35_3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eddc94b6c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eddc94b6c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eddc94b6c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eddc94b6c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eddc94b6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eddc94b6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3118015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eddc94b6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eddc94b6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eddc94b6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eddc94b6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eddc94b6c_2_2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22</a:t>
            </a:fld>
            <a:endParaRPr sz="1200" b="0" i="0" u="none" strike="noStrike" cap="none">
              <a:solidFill>
                <a:srgbClr val="000000"/>
              </a:solidFill>
              <a:latin typeface="Arial"/>
              <a:ea typeface="Arial"/>
              <a:cs typeface="Arial"/>
              <a:sym typeface="Arial"/>
            </a:endParaRPr>
          </a:p>
        </p:txBody>
      </p:sp>
      <p:sp>
        <p:nvSpPr>
          <p:cNvPr id="419" name="Google Shape;419;g3eddc94b6c_2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g3eddc94b6c_2_233: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eddc94b6c_2_2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23</a:t>
            </a:fld>
            <a:endParaRPr sz="1200" b="0" i="0" u="none" strike="noStrike" cap="none">
              <a:solidFill>
                <a:srgbClr val="000000"/>
              </a:solidFill>
              <a:latin typeface="Arial"/>
              <a:ea typeface="Arial"/>
              <a:cs typeface="Arial"/>
              <a:sym typeface="Arial"/>
            </a:endParaRPr>
          </a:p>
        </p:txBody>
      </p:sp>
      <p:sp>
        <p:nvSpPr>
          <p:cNvPr id="434" name="Google Shape;434;g3eddc94b6c_2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g3eddc94b6c_2_247: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eddc94b6c_2_2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24</a:t>
            </a:fld>
            <a:endParaRPr sz="1200" b="0" i="0" u="none" strike="noStrike" cap="none">
              <a:solidFill>
                <a:srgbClr val="000000"/>
              </a:solidFill>
              <a:latin typeface="Arial"/>
              <a:ea typeface="Arial"/>
              <a:cs typeface="Arial"/>
              <a:sym typeface="Arial"/>
            </a:endParaRPr>
          </a:p>
        </p:txBody>
      </p:sp>
      <p:sp>
        <p:nvSpPr>
          <p:cNvPr id="449" name="Google Shape;449;g3eddc94b6c_2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g3eddc94b6c_2_261: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eddc94b6c_2_2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64" name="Google Shape;464;g3eddc94b6c_2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eddc94b6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eddc94b6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eddc94b6c_2_2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0" name="Google Shape;480;g3eddc94b6c_2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algn="ctr" eaLnBrk="1" hangingPunct="1">
              <a:spcBef>
                <a:spcPct val="40000"/>
              </a:spcBef>
              <a:defRPr/>
            </a:pPr>
            <a:endParaRPr lang="en-US" dirty="0"/>
          </a:p>
        </p:txBody>
      </p:sp>
    </p:spTree>
    <p:extLst>
      <p:ext uri="{BB962C8B-B14F-4D97-AF65-F5344CB8AC3E}">
        <p14:creationId xmlns:p14="http://schemas.microsoft.com/office/powerpoint/2010/main" val="340608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344307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167778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1038133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defRPr>
                <a:solidFill>
                  <a:schemeClr val="tx1"/>
                </a:solidFill>
                <a:latin typeface="Arial" pitchFamily="34" charset="0"/>
              </a:defRPr>
            </a:lvl6pPr>
            <a:lvl7pPr marL="2971800" indent="-228600" eaLnBrk="0" fontAlgn="base" hangingPunct="0">
              <a:spcBef>
                <a:spcPct val="50000"/>
              </a:spcBef>
              <a:spcAft>
                <a:spcPct val="0"/>
              </a:spcAft>
              <a:defRPr>
                <a:solidFill>
                  <a:schemeClr val="tx1"/>
                </a:solidFill>
                <a:latin typeface="Arial" pitchFamily="34" charset="0"/>
              </a:defRPr>
            </a:lvl7pPr>
            <a:lvl8pPr marL="3429000" indent="-228600" eaLnBrk="0" fontAlgn="base" hangingPunct="0">
              <a:spcBef>
                <a:spcPct val="50000"/>
              </a:spcBef>
              <a:spcAft>
                <a:spcPct val="0"/>
              </a:spcAft>
              <a:defRPr>
                <a:solidFill>
                  <a:schemeClr val="tx1"/>
                </a:solidFill>
                <a:latin typeface="Arial" pitchFamily="34" charset="0"/>
              </a:defRPr>
            </a:lvl8pPr>
            <a:lvl9pPr marL="3886200" indent="-228600" eaLnBrk="0" fontAlgn="base" hangingPunct="0">
              <a:spcBef>
                <a:spcPct val="5000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BA1A60-3977-4FBB-A72C-82AE05F4034C}" type="slidenum">
              <a:rPr kumimoji="0" lang="de-DE"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245763" name="Rectangle 3"/>
          <p:cNvSpPr>
            <a:spLocks noGrp="1" noChangeArrowheads="1"/>
          </p:cNvSpPr>
          <p:nvPr>
            <p:ph type="body" idx="1"/>
          </p:nvPr>
        </p:nvSpPr>
        <p:spPr>
          <a:xfrm>
            <a:off x="900113" y="4675188"/>
            <a:ext cx="4954587" cy="4429125"/>
          </a:xfrm>
        </p:spPr>
        <p:txBody>
          <a:bodyPr/>
          <a:lstStyle/>
          <a:p>
            <a:pPr eaLnBrk="1" hangingPunct="1">
              <a:spcBef>
                <a:spcPct val="40000"/>
              </a:spcBef>
              <a:defRPr/>
            </a:pPr>
            <a:r>
              <a:rPr lang="en-US" dirty="0"/>
              <a:t>Tropospheric ozone is a secondary pollutant, it is not emitted directly but instead is produced </a:t>
            </a:r>
            <a:r>
              <a:rPr lang="en-US" dirty="0" err="1"/>
              <a:t>photochemically</a:t>
            </a:r>
            <a:r>
              <a:rPr lang="en-US" dirty="0"/>
              <a:t> in the troposphere by its precursors such as reactive nitrogen oxide (</a:t>
            </a:r>
            <a:r>
              <a:rPr lang="en-US" dirty="0" err="1"/>
              <a:t>NOx</a:t>
            </a:r>
            <a:r>
              <a:rPr lang="en-US" dirty="0"/>
              <a:t>), CO, CH4 and VOC’s. Life time of an ozone molecule in the troposphere varies according to the photochemical activity ( a mean tropospheric life time is ~22days). Ozone has a longer life time in the free and cold troposphere than warmer boundary layer.</a:t>
            </a:r>
          </a:p>
          <a:p>
            <a:pPr eaLnBrk="1" hangingPunct="1">
              <a:spcBef>
                <a:spcPct val="40000"/>
              </a:spcBef>
              <a:defRPr/>
            </a:pPr>
            <a:r>
              <a:rPr lang="en-US" dirty="0"/>
              <a:t>difference between stratospheric and tropospheric ozone generation is in the source of atomic O</a:t>
            </a:r>
          </a:p>
          <a:p>
            <a:pPr eaLnBrk="1" hangingPunct="1">
              <a:spcBef>
                <a:spcPct val="40000"/>
              </a:spcBef>
              <a:defRPr/>
            </a:pPr>
            <a:r>
              <a:rPr lang="en-US" dirty="0"/>
              <a:t>for solar radiation with a wavelength of less than 242 nm:</a:t>
            </a:r>
          </a:p>
          <a:p>
            <a:pPr algn="ctr" eaLnBrk="1" hangingPunct="1">
              <a:spcBef>
                <a:spcPct val="40000"/>
              </a:spcBef>
              <a:defRPr/>
            </a:pPr>
            <a:r>
              <a:rPr lang="en-US" dirty="0"/>
              <a:t>O</a:t>
            </a:r>
            <a:r>
              <a:rPr lang="en-US" baseline="-25000" dirty="0"/>
              <a:t>2</a:t>
            </a:r>
            <a:r>
              <a:rPr lang="en-US" dirty="0"/>
              <a:t> + </a:t>
            </a:r>
            <a:r>
              <a:rPr lang="en-US" i="1" dirty="0" err="1"/>
              <a:t>hv</a:t>
            </a:r>
            <a:r>
              <a:rPr lang="en-US" dirty="0"/>
              <a:t> </a:t>
            </a:r>
            <a:r>
              <a:rPr lang="en-US" dirty="0">
                <a:sym typeface="Times New Roman Special G2" pitchFamily="18" charset="2"/>
              </a:rPr>
              <a:t> O + O </a:t>
            </a:r>
          </a:p>
          <a:p>
            <a:pPr algn="ctr" eaLnBrk="1" hangingPunct="1">
              <a:spcBef>
                <a:spcPct val="40000"/>
              </a:spcBef>
              <a:defRPr/>
            </a:pPr>
            <a:endParaRPr lang="en-US" dirty="0">
              <a:sym typeface="Times New Roman Special G2" pitchFamily="18" charset="2"/>
            </a:endParaRPr>
          </a:p>
          <a:p>
            <a:pPr eaLnBrk="1" hangingPunct="1">
              <a:defRPr/>
            </a:pPr>
            <a:r>
              <a:rPr lang="en-US" dirty="0"/>
              <a:t>photochemical production of O</a:t>
            </a:r>
            <a:r>
              <a:rPr lang="en-US" baseline="-25000" dirty="0"/>
              <a:t>3</a:t>
            </a:r>
            <a:r>
              <a:rPr lang="en-US" dirty="0"/>
              <a:t> in troposphere tied to </a:t>
            </a:r>
            <a:r>
              <a:rPr lang="en-US" dirty="0" err="1"/>
              <a:t>NO</a:t>
            </a:r>
            <a:r>
              <a:rPr lang="en-US" baseline="-25000" dirty="0" err="1"/>
              <a:t>x</a:t>
            </a:r>
            <a:r>
              <a:rPr lang="en-US" dirty="0"/>
              <a:t> (NO + NO</a:t>
            </a:r>
            <a:r>
              <a:rPr lang="en-US" baseline="-25000" dirty="0"/>
              <a:t>2</a:t>
            </a:r>
            <a:r>
              <a:rPr lang="en-US" dirty="0"/>
              <a:t>)</a:t>
            </a:r>
          </a:p>
          <a:p>
            <a:pPr eaLnBrk="1" hangingPunct="1">
              <a:defRPr/>
            </a:pPr>
            <a:r>
              <a:rPr lang="en-US" dirty="0"/>
              <a:t>for wavelengths less than 424 nm:</a:t>
            </a:r>
          </a:p>
          <a:p>
            <a:pPr algn="ctr" eaLnBrk="1" hangingPunct="1">
              <a:defRPr/>
            </a:pPr>
            <a:r>
              <a:rPr lang="en-US" dirty="0"/>
              <a:t>NO</a:t>
            </a:r>
            <a:r>
              <a:rPr lang="en-US" baseline="-25000" dirty="0"/>
              <a:t>2</a:t>
            </a:r>
            <a:r>
              <a:rPr lang="en-US" dirty="0"/>
              <a:t> + </a:t>
            </a:r>
            <a:r>
              <a:rPr lang="en-US" i="1" dirty="0" err="1"/>
              <a:t>hv</a:t>
            </a:r>
            <a:r>
              <a:rPr lang="en-US" dirty="0"/>
              <a:t> </a:t>
            </a:r>
            <a:r>
              <a:rPr lang="en-US" dirty="0">
                <a:sym typeface="Times New Roman Special G2" pitchFamily="18" charset="2"/>
              </a:rPr>
              <a:t> NO + O</a:t>
            </a:r>
          </a:p>
          <a:p>
            <a:pPr eaLnBrk="1" hangingPunct="1">
              <a:defRPr/>
            </a:pPr>
            <a:r>
              <a:rPr lang="en-US" dirty="0">
                <a:sym typeface="Times New Roman Special G2" pitchFamily="18" charset="2"/>
              </a:rPr>
              <a:t>but NO will react with O</a:t>
            </a:r>
            <a:r>
              <a:rPr lang="en-US" baseline="-25000" dirty="0">
                <a:sym typeface="Times New Roman Special G2" pitchFamily="18" charset="2"/>
              </a:rPr>
              <a:t>3</a:t>
            </a:r>
            <a:endParaRPr lang="en-US" dirty="0">
              <a:sym typeface="Times New Roman Special G2" pitchFamily="18" charset="2"/>
            </a:endParaRPr>
          </a:p>
          <a:p>
            <a:pPr algn="ctr" eaLnBrk="1" hangingPunct="1">
              <a:defRPr/>
            </a:pPr>
            <a:r>
              <a:rPr lang="en-US" dirty="0">
                <a:sym typeface="Times New Roman Special G2" pitchFamily="18" charset="2"/>
              </a:rPr>
              <a:t>NO + O</a:t>
            </a:r>
            <a:r>
              <a:rPr lang="en-US" baseline="-25000" dirty="0">
                <a:sym typeface="Times New Roman Special G2" pitchFamily="18" charset="2"/>
              </a:rPr>
              <a:t>3</a:t>
            </a:r>
            <a:r>
              <a:rPr lang="en-US" dirty="0">
                <a:sym typeface="Times New Roman Special G2" pitchFamily="18" charset="2"/>
              </a:rPr>
              <a:t>  NO</a:t>
            </a:r>
            <a:r>
              <a:rPr lang="en-US" baseline="-25000" dirty="0">
                <a:sym typeface="Times New Roman Special G2" pitchFamily="18" charset="2"/>
              </a:rPr>
              <a:t>2</a:t>
            </a:r>
            <a:endParaRPr lang="en-US" dirty="0"/>
          </a:p>
          <a:p>
            <a:pPr eaLnBrk="1" hangingPunct="1">
              <a:defRPr/>
            </a:pPr>
            <a:r>
              <a:rPr lang="en-US" dirty="0"/>
              <a:t>presence of </a:t>
            </a:r>
            <a:r>
              <a:rPr lang="en-US" dirty="0" err="1"/>
              <a:t>peroxy</a:t>
            </a:r>
            <a:r>
              <a:rPr lang="en-US" dirty="0"/>
              <a:t> radicals, from the oxidation of hydrocarbons, disturbs O</a:t>
            </a:r>
            <a:r>
              <a:rPr lang="en-US" baseline="-25000" dirty="0"/>
              <a:t>3</a:t>
            </a:r>
            <a:r>
              <a:rPr lang="en-US" dirty="0"/>
              <a:t>-NO-NO</a:t>
            </a:r>
            <a:r>
              <a:rPr lang="en-US" baseline="-25000" dirty="0"/>
              <a:t>2</a:t>
            </a:r>
            <a:r>
              <a:rPr lang="en-US" dirty="0"/>
              <a:t> cycle</a:t>
            </a:r>
          </a:p>
          <a:p>
            <a:pPr algn="ctr" eaLnBrk="1" hangingPunct="1">
              <a:defRPr/>
            </a:pPr>
            <a:r>
              <a:rPr lang="en-US" sz="1000" dirty="0"/>
              <a:t>NO + HO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OH·</a:t>
            </a:r>
          </a:p>
          <a:p>
            <a:pPr algn="ctr" eaLnBrk="1" hangingPunct="1">
              <a:defRPr/>
            </a:pPr>
            <a:r>
              <a:rPr lang="en-US" sz="1000" dirty="0"/>
              <a:t>NO + RO</a:t>
            </a:r>
            <a:r>
              <a:rPr lang="en-US" sz="1000" baseline="-25000" dirty="0"/>
              <a:t>2</a:t>
            </a:r>
            <a:r>
              <a:rPr lang="en-US" sz="1000" dirty="0"/>
              <a:t>· </a:t>
            </a:r>
            <a:r>
              <a:rPr lang="en-US" sz="1000" dirty="0">
                <a:sym typeface="Times New Roman Special G2" pitchFamily="18" charset="2"/>
              </a:rPr>
              <a:t> NO</a:t>
            </a:r>
            <a:r>
              <a:rPr lang="en-US" sz="1000" baseline="-25000" dirty="0">
                <a:sym typeface="Times New Roman Special G2" pitchFamily="18" charset="2"/>
              </a:rPr>
              <a:t>2</a:t>
            </a:r>
            <a:r>
              <a:rPr lang="en-US" sz="1000" dirty="0">
                <a:sym typeface="Times New Roman Special G2" pitchFamily="18" charset="2"/>
              </a:rPr>
              <a:t> + RO·</a:t>
            </a:r>
            <a:endParaRPr lang="en-US" sz="1000" dirty="0"/>
          </a:p>
          <a:p>
            <a:pPr lvl="1" eaLnBrk="1" hangingPunct="1">
              <a:defRPr/>
            </a:pPr>
            <a:r>
              <a:rPr lang="en-US" dirty="0"/>
              <a:t>leads to net production of ozone</a:t>
            </a:r>
          </a:p>
          <a:p>
            <a:pPr lvl="1" eaLnBrk="1" hangingPunct="1">
              <a:defRPr/>
            </a:pPr>
            <a:r>
              <a:rPr lang="en-US" dirty="0"/>
              <a:t>The ozone molecule has four resonance structure which imparts or confer a slight polarity to the ozone molecule (0.53D).</a:t>
            </a:r>
          </a:p>
          <a:p>
            <a:pPr lvl="1" eaLnBrk="1" hangingPunct="1">
              <a:defRPr/>
            </a:pPr>
            <a:r>
              <a:rPr lang="en-US" dirty="0"/>
              <a:t>The bond length 1.272A is intermediate b/w double bond 1.21A and single bond (H-O) 1.47A {angstroms (A)}.</a:t>
            </a:r>
          </a:p>
          <a:p>
            <a:pPr eaLnBrk="1" hangingPunct="1">
              <a:defRPr/>
            </a:pPr>
            <a:r>
              <a:rPr lang="en-US" dirty="0">
                <a:solidFill>
                  <a:srgbClr val="EAEAEA"/>
                </a:solidFill>
                <a:effectLst>
                  <a:outerShdw blurRad="38100" dist="38100" dir="2700000" algn="tl">
                    <a:srgbClr val="C0C0C0"/>
                  </a:outerShdw>
                </a:effectLst>
              </a:rPr>
              <a:t>Protective shield in the stratosphere</a:t>
            </a:r>
          </a:p>
          <a:p>
            <a:pPr eaLnBrk="1" hangingPunct="1">
              <a:defRPr/>
            </a:pPr>
            <a:r>
              <a:rPr lang="en-US" dirty="0">
                <a:solidFill>
                  <a:srgbClr val="EAEAEA"/>
                </a:solidFill>
                <a:effectLst>
                  <a:outerShdw blurRad="38100" dist="38100" dir="2700000" algn="tl">
                    <a:srgbClr val="C0C0C0"/>
                  </a:outerShdw>
                </a:effectLst>
              </a:rPr>
              <a:t>Strong oxidant</a:t>
            </a:r>
          </a:p>
          <a:p>
            <a:pPr eaLnBrk="1" hangingPunct="1">
              <a:defRPr/>
            </a:pPr>
            <a:r>
              <a:rPr lang="en-US" dirty="0">
                <a:solidFill>
                  <a:srgbClr val="EAEAEA"/>
                </a:solidFill>
                <a:effectLst>
                  <a:outerShdw blurRad="38100" dist="38100" dir="2700000" algn="tl">
                    <a:srgbClr val="C0C0C0"/>
                  </a:outerShdw>
                </a:effectLst>
              </a:rPr>
              <a:t>Secondary pollutant in the troposphere</a:t>
            </a:r>
          </a:p>
          <a:p>
            <a:pPr eaLnBrk="1" hangingPunct="1">
              <a:defRPr/>
            </a:pPr>
            <a:endParaRPr lang="en-US" dirty="0">
              <a:solidFill>
                <a:srgbClr val="EAEAEA"/>
              </a:solidFill>
              <a:effectLst>
                <a:outerShdw blurRad="38100" dist="38100" dir="2700000" algn="tl">
                  <a:srgbClr val="C0C0C0"/>
                </a:outerShdw>
              </a:effectLst>
            </a:endParaRPr>
          </a:p>
          <a:p>
            <a:pPr eaLnBrk="1" hangingPunct="1">
              <a:defRPr/>
            </a:pPr>
            <a:r>
              <a:rPr lang="en-US" dirty="0">
                <a:solidFill>
                  <a:srgbClr val="EAEAEA"/>
                </a:solidFill>
                <a:effectLst>
                  <a:outerShdw blurRad="38100" dist="38100" dir="2700000" algn="tl">
                    <a:srgbClr val="C0C0C0"/>
                  </a:outerShdw>
                </a:effectLst>
              </a:rPr>
              <a:t>3rd most abundant GHG with RF +0.3 W.m-2</a:t>
            </a:r>
          </a:p>
          <a:p>
            <a:pPr eaLnBrk="1" hangingPunct="1">
              <a:defRPr/>
            </a:pPr>
            <a:r>
              <a:rPr lang="en-US" dirty="0">
                <a:solidFill>
                  <a:srgbClr val="EAEAEA"/>
                </a:solidFill>
                <a:effectLst>
                  <a:outerShdw blurRad="38100" dist="38100" dir="2700000" algn="tl">
                    <a:srgbClr val="C0C0C0"/>
                  </a:outerShdw>
                </a:effectLst>
              </a:rPr>
              <a:t>Damage crops and property</a:t>
            </a:r>
          </a:p>
          <a:p>
            <a:pPr eaLnBrk="1" hangingPunct="1">
              <a:defRPr/>
            </a:pPr>
            <a:r>
              <a:rPr lang="en-US" dirty="0">
                <a:solidFill>
                  <a:srgbClr val="EAEAEA"/>
                </a:solidFill>
                <a:effectLst>
                  <a:outerShdw blurRad="38100" dist="38100" dir="2700000" algn="tl">
                    <a:srgbClr val="C0C0C0"/>
                  </a:outerShdw>
                </a:effectLst>
              </a:rPr>
              <a:t>Cause respiratory diseases and premature mortality</a:t>
            </a:r>
          </a:p>
          <a:p>
            <a:pPr lvl="1" eaLnBrk="1" hangingPunct="1">
              <a:defRPr/>
            </a:pPr>
            <a:endParaRPr lang="en-US" dirty="0"/>
          </a:p>
          <a:p>
            <a:pPr algn="ctr" eaLnBrk="1" hangingPunct="1">
              <a:spcBef>
                <a:spcPct val="40000"/>
              </a:spcBef>
              <a:defRPr/>
            </a:pPr>
            <a:endParaRPr lang="en-US" dirty="0"/>
          </a:p>
          <a:p>
            <a:pPr algn="ctr" eaLnBrk="1" hangingPunct="1">
              <a:spcBef>
                <a:spcPct val="40000"/>
              </a:spcBef>
              <a:defRPr/>
            </a:pPr>
            <a:endParaRPr lang="en-US" dirty="0"/>
          </a:p>
        </p:txBody>
      </p:sp>
    </p:spTree>
    <p:extLst>
      <p:ext uri="{BB962C8B-B14F-4D97-AF65-F5344CB8AC3E}">
        <p14:creationId xmlns:p14="http://schemas.microsoft.com/office/powerpoint/2010/main" val="229483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eddc94b6c_2_1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8</a:t>
            </a:fld>
            <a:endParaRPr sz="1200" b="0" i="0" u="none" strike="noStrike" cap="none">
              <a:solidFill>
                <a:srgbClr val="000000"/>
              </a:solidFill>
              <a:latin typeface="Arial"/>
              <a:ea typeface="Arial"/>
              <a:cs typeface="Arial"/>
              <a:sym typeface="Arial"/>
            </a:endParaRPr>
          </a:p>
        </p:txBody>
      </p:sp>
      <p:sp>
        <p:nvSpPr>
          <p:cNvPr id="298" name="Google Shape;298;g3eddc94b6c_2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g3eddc94b6c_2_179: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eddc94b6c_2_2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9</a:t>
            </a:fld>
            <a:endParaRPr sz="1200" b="0" i="0" u="none" strike="noStrike" cap="none">
              <a:solidFill>
                <a:srgbClr val="000000"/>
              </a:solidFill>
              <a:latin typeface="Arial"/>
              <a:ea typeface="Arial"/>
              <a:cs typeface="Arial"/>
              <a:sym typeface="Arial"/>
            </a:endParaRPr>
          </a:p>
        </p:txBody>
      </p:sp>
      <p:sp>
        <p:nvSpPr>
          <p:cNvPr id="325" name="Google Shape;325;g3eddc94b6c_2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g3eddc94b6c_2_205:notes"/>
          <p:cNvSpPr txBox="1">
            <a:spLocks noGrp="1"/>
          </p:cNvSpPr>
          <p:nvPr>
            <p:ph type="body" idx="1"/>
          </p:nvPr>
        </p:nvSpPr>
        <p:spPr>
          <a:xfrm>
            <a:off x="900113" y="4675188"/>
            <a:ext cx="4954587" cy="4429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Tropospheric ozone is a secondary pollutant, it is not emitted directly but instead is produced photochemically in the troposphere by its precursors such as reactive nitrogen oxide (NOx), CO, CH4 and VOC’s. Life time of an ozone molecule in the troposphere varies according to the photochemical activity ( a mean tropospheric life time is ~22days). Ozone has a longer life time in the free and cold troposphere than warmer boundary layer.</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difference between stratospheric and tropospheric ozone generation is in the source of atomic O</a:t>
            </a:r>
            <a:endParaRPr/>
          </a:p>
          <a:p>
            <a:pPr marL="0" marR="0" lvl="0" indent="0" algn="l" rtl="0">
              <a:spcBef>
                <a:spcPts val="480"/>
              </a:spcBef>
              <a:spcAft>
                <a:spcPts val="0"/>
              </a:spcAft>
              <a:buNone/>
            </a:pPr>
            <a:r>
              <a:rPr lang="en" sz="1200" b="0" i="0" u="none" strike="noStrike" cap="none">
                <a:solidFill>
                  <a:schemeClr val="dk1"/>
                </a:solidFill>
                <a:latin typeface="Calibri"/>
                <a:ea typeface="Calibri"/>
                <a:cs typeface="Calibri"/>
                <a:sym typeface="Calibri"/>
              </a:rPr>
              <a:t>for solar radiation with a wavelength of less than 242 nm:</a:t>
            </a:r>
            <a:endParaRPr/>
          </a:p>
          <a:p>
            <a:pPr marL="0" marR="0" lvl="0" indent="0" algn="ctr" rtl="0">
              <a:spcBef>
                <a:spcPts val="480"/>
              </a:spcBef>
              <a:spcAft>
                <a:spcPts val="0"/>
              </a:spcAft>
              <a:buNone/>
            </a:pPr>
            <a:r>
              <a:rPr lang="en" sz="1200" b="0" i="0" u="none" strike="noStrike" cap="none">
                <a:solidFill>
                  <a:schemeClr val="dk1"/>
                </a:solidFill>
                <a:latin typeface="Calibri"/>
                <a:ea typeface="Calibri"/>
                <a:cs typeface="Calibri"/>
                <a:sym typeface="Calibri"/>
              </a:rPr>
              <a:t>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O + O </a:t>
            </a:r>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photochemical production of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in troposphere tied to NO</a:t>
            </a:r>
            <a:r>
              <a:rPr lang="en" sz="1200" b="0" i="0" u="none" strike="noStrike" cap="none" baseline="-25000">
                <a:solidFill>
                  <a:schemeClr val="dk1"/>
                </a:solidFill>
                <a:latin typeface="Calibri"/>
                <a:ea typeface="Calibri"/>
                <a:cs typeface="Calibri"/>
                <a:sym typeface="Calibri"/>
              </a:rPr>
              <a:t>x</a:t>
            </a:r>
            <a:r>
              <a:rPr lang="en" sz="1200" b="0" i="0" u="none" strike="noStrike" cap="none">
                <a:solidFill>
                  <a:schemeClr val="dk1"/>
                </a:solidFill>
                <a:latin typeface="Calibri"/>
                <a:ea typeface="Calibri"/>
                <a:cs typeface="Calibri"/>
                <a:sym typeface="Calibri"/>
              </a:rPr>
              <a:t> (NO + 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for wavelengths less than 424 nm:</a:t>
            </a:r>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 </a:t>
            </a:r>
            <a:r>
              <a:rPr lang="en" sz="1200" b="0" i="1" u="none" strike="noStrike" cap="none">
                <a:solidFill>
                  <a:schemeClr val="dk1"/>
                </a:solidFill>
                <a:latin typeface="Calibri"/>
                <a:ea typeface="Calibri"/>
                <a:cs typeface="Calibri"/>
                <a:sym typeface="Calibri"/>
              </a:rPr>
              <a:t>hv</a:t>
            </a:r>
            <a:r>
              <a:rPr lang="en" sz="1200" b="0" i="0" u="none" strike="noStrike" cap="none">
                <a:solidFill>
                  <a:schemeClr val="dk1"/>
                </a:solidFill>
                <a:latin typeface="Calibri"/>
                <a:ea typeface="Calibri"/>
                <a:cs typeface="Calibri"/>
                <a:sym typeface="Calibri"/>
              </a:rPr>
              <a:t>  NO + O</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but NO will react with O</a:t>
            </a:r>
            <a:r>
              <a:rPr lang="en" sz="1200" b="0" i="0" u="none" strike="noStrike" cap="none" baseline="-25000">
                <a:solidFill>
                  <a:schemeClr val="dk1"/>
                </a:solidFill>
                <a:latin typeface="Calibri"/>
                <a:ea typeface="Calibri"/>
                <a:cs typeface="Calibri"/>
                <a:sym typeface="Calibri"/>
              </a:rPr>
              <a:t>3</a:t>
            </a:r>
            <a:endParaRPr sz="1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NO +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  NO</a:t>
            </a:r>
            <a:r>
              <a:rPr lang="en" sz="1200" b="0" i="0" u="none" strike="noStrike" cap="none" baseline="-25000">
                <a:solidFill>
                  <a:schemeClr val="dk1"/>
                </a:solidFill>
                <a:latin typeface="Calibri"/>
                <a:ea typeface="Calibri"/>
                <a:cs typeface="Calibri"/>
                <a:sym typeface="Calibri"/>
              </a:rPr>
              <a:t>2</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presence of peroxy radicals, from the oxidation of hydrocarbons, disturbs O</a:t>
            </a:r>
            <a:r>
              <a:rPr lang="en" sz="1200" b="0" i="0" u="none" strike="noStrike" cap="none" baseline="-25000">
                <a:solidFill>
                  <a:schemeClr val="dk1"/>
                </a:solidFill>
                <a:latin typeface="Calibri"/>
                <a:ea typeface="Calibri"/>
                <a:cs typeface="Calibri"/>
                <a:sym typeface="Calibri"/>
              </a:rPr>
              <a:t>3</a:t>
            </a:r>
            <a:r>
              <a:rPr lang="en" sz="1200" b="0" i="0" u="none" strike="noStrike" cap="none">
                <a:solidFill>
                  <a:schemeClr val="dk1"/>
                </a:solidFill>
                <a:latin typeface="Calibri"/>
                <a:ea typeface="Calibri"/>
                <a:cs typeface="Calibri"/>
                <a:sym typeface="Calibri"/>
              </a:rPr>
              <a:t>-NO-NO</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cycle</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HO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OH·</a:t>
            </a:r>
            <a:endParaRPr/>
          </a:p>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NO + RO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NO</a:t>
            </a:r>
            <a:r>
              <a:rPr lang="en" sz="1000" b="0" i="0" u="none" strike="noStrike" cap="none" baseline="-25000">
                <a:solidFill>
                  <a:schemeClr val="dk1"/>
                </a:solidFill>
                <a:latin typeface="Calibri"/>
                <a:ea typeface="Calibri"/>
                <a:cs typeface="Calibri"/>
                <a:sym typeface="Calibri"/>
              </a:rPr>
              <a:t>2</a:t>
            </a:r>
            <a:r>
              <a:rPr lang="en" sz="1000" b="0" i="0" u="none" strike="noStrike" cap="none">
                <a:solidFill>
                  <a:schemeClr val="dk1"/>
                </a:solidFill>
                <a:latin typeface="Calibri"/>
                <a:ea typeface="Calibri"/>
                <a:cs typeface="Calibri"/>
                <a:sym typeface="Calibri"/>
              </a:rPr>
              <a:t> + RO·</a:t>
            </a:r>
            <a:endParaRPr sz="10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leads to net production of ozone</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ozone molecule has four resonance structure which imparts or confer a slight polarity to the ozone molecule (0.53D).</a:t>
            </a:r>
            <a:endParaRPr/>
          </a:p>
          <a:p>
            <a:pPr marL="457200" marR="0" lvl="1"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 bond length 1.272A is intermediate b/w double bond 1.21A and single bond (H-O) 1.47A {angstroms (A)}.</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Protective shield in the stratosphere</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Strong oxidant</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Secondary pollutant in the troposphere</a:t>
            </a:r>
            <a:endParaRPr/>
          </a:p>
          <a:p>
            <a:pPr marL="0" marR="0" lvl="0" indent="0" algn="l" rtl="0">
              <a:spcBef>
                <a:spcPts val="0"/>
              </a:spcBef>
              <a:spcAft>
                <a:spcPts val="0"/>
              </a:spcAft>
              <a:buNone/>
            </a:pPr>
            <a:endParaRPr sz="1200" b="0" i="0" u="none" strike="noStrike" cap="none">
              <a:solidFill>
                <a:srgbClr val="EAEAEA"/>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3rd most abundant GHG with RF +0.3 W.m-2</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Damage crops and property</a:t>
            </a:r>
            <a:endParaRPr/>
          </a:p>
          <a:p>
            <a:pPr marL="0" marR="0" lvl="0" indent="0" algn="l" rtl="0">
              <a:spcBef>
                <a:spcPts val="0"/>
              </a:spcBef>
              <a:spcAft>
                <a:spcPts val="0"/>
              </a:spcAft>
              <a:buNone/>
            </a:pPr>
            <a:r>
              <a:rPr lang="en" sz="1200" b="0" i="0" u="none" strike="noStrike" cap="none">
                <a:solidFill>
                  <a:srgbClr val="EAEAEA"/>
                </a:solidFill>
                <a:latin typeface="Calibri"/>
                <a:ea typeface="Calibri"/>
                <a:cs typeface="Calibri"/>
                <a:sym typeface="Calibri"/>
              </a:rPr>
              <a:t>Cause respiratory diseases and premature mortality</a:t>
            </a:r>
            <a:endParaRPr/>
          </a:p>
          <a:p>
            <a:pPr marL="457200" marR="0" lvl="1"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ctr" rtl="0">
              <a:spcBef>
                <a:spcPts val="48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457200" y="205979"/>
            <a:ext cx="8229600" cy="4388644"/>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67" name="Google Shape;67;p14"/>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68" name="Google Shape;68;p14"/>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0" marR="0" lvl="1" indent="0" algn="r" rtl="0">
              <a:spcBef>
                <a:spcPts val="0"/>
              </a:spcBef>
              <a:buNone/>
              <a:defRPr sz="900" b="0" i="0" u="none" strike="noStrike" cap="none">
                <a:solidFill>
                  <a:srgbClr val="FFFFFF"/>
                </a:solidFill>
                <a:latin typeface="Arial"/>
                <a:ea typeface="Arial"/>
                <a:cs typeface="Arial"/>
                <a:sym typeface="Arial"/>
              </a:defRPr>
            </a:lvl2pPr>
            <a:lvl3pPr marL="0" marR="0" lvl="2" indent="0" algn="r" rtl="0">
              <a:spcBef>
                <a:spcPts val="0"/>
              </a:spcBef>
              <a:buNone/>
              <a:defRPr sz="900" b="0" i="0" u="none" strike="noStrike" cap="none">
                <a:solidFill>
                  <a:srgbClr val="FFFFFF"/>
                </a:solidFill>
                <a:latin typeface="Arial"/>
                <a:ea typeface="Arial"/>
                <a:cs typeface="Arial"/>
                <a:sym typeface="Arial"/>
              </a:defRPr>
            </a:lvl3pPr>
            <a:lvl4pPr marL="0" marR="0" lvl="3" indent="0" algn="r" rtl="0">
              <a:spcBef>
                <a:spcPts val="0"/>
              </a:spcBef>
              <a:buNone/>
              <a:defRPr sz="900" b="0" i="0" u="none" strike="noStrike" cap="none">
                <a:solidFill>
                  <a:srgbClr val="FFFFFF"/>
                </a:solidFill>
                <a:latin typeface="Arial"/>
                <a:ea typeface="Arial"/>
                <a:cs typeface="Arial"/>
                <a:sym typeface="Arial"/>
              </a:defRPr>
            </a:lvl4pPr>
            <a:lvl5pPr marL="0" marR="0" lvl="4" indent="0" algn="r" rtl="0">
              <a:spcBef>
                <a:spcPts val="0"/>
              </a:spcBef>
              <a:buNone/>
              <a:defRPr sz="900" b="0" i="0" u="none" strike="noStrike" cap="none">
                <a:solidFill>
                  <a:srgbClr val="FFFFFF"/>
                </a:solidFill>
                <a:latin typeface="Arial"/>
                <a:ea typeface="Arial"/>
                <a:cs typeface="Arial"/>
                <a:sym typeface="Arial"/>
              </a:defRPr>
            </a:lvl5pPr>
            <a:lvl6pPr marL="0" marR="0" lvl="5" indent="0" algn="r" rtl="0">
              <a:spcBef>
                <a:spcPts val="0"/>
              </a:spcBef>
              <a:buNone/>
              <a:defRPr sz="900" b="0" i="0" u="none" strike="noStrike" cap="none">
                <a:solidFill>
                  <a:srgbClr val="FFFFFF"/>
                </a:solidFill>
                <a:latin typeface="Arial"/>
                <a:ea typeface="Arial"/>
                <a:cs typeface="Arial"/>
                <a:sym typeface="Arial"/>
              </a:defRPr>
            </a:lvl6pPr>
            <a:lvl7pPr marL="0" marR="0" lvl="6" indent="0" algn="r" rtl="0">
              <a:spcBef>
                <a:spcPts val="0"/>
              </a:spcBef>
              <a:buNone/>
              <a:defRPr sz="900" b="0" i="0" u="none" strike="noStrike" cap="none">
                <a:solidFill>
                  <a:srgbClr val="FFFFFF"/>
                </a:solidFill>
                <a:latin typeface="Arial"/>
                <a:ea typeface="Arial"/>
                <a:cs typeface="Arial"/>
                <a:sym typeface="Arial"/>
              </a:defRPr>
            </a:lvl7pPr>
            <a:lvl8pPr marL="0" marR="0" lvl="7" indent="0" algn="r" rtl="0">
              <a:spcBef>
                <a:spcPts val="0"/>
              </a:spcBef>
              <a:buNone/>
              <a:defRPr sz="900" b="0" i="0" u="none" strike="noStrike" cap="none">
                <a:solidFill>
                  <a:srgbClr val="FFFFFF"/>
                </a:solidFill>
                <a:latin typeface="Arial"/>
                <a:ea typeface="Arial"/>
                <a:cs typeface="Arial"/>
                <a:sym typeface="Arial"/>
              </a:defRPr>
            </a:lvl8pPr>
            <a:lvl9pPr marL="0" marR="0" lvl="8" indent="0" algn="r" rtl="0">
              <a:spcBef>
                <a:spcPts val="0"/>
              </a:spcBef>
              <a:buNone/>
              <a:defRPr sz="9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9" name="Google Shape;69;p14"/>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70"/>
        <p:cNvGrpSpPr/>
        <p:nvPr/>
      </p:nvGrpSpPr>
      <p:grpSpPr>
        <a:xfrm>
          <a:off x="0" y="0"/>
          <a:ext cx="0" cy="0"/>
          <a:chOff x="0" y="0"/>
          <a:chExt cx="0" cy="0"/>
        </a:xfrm>
      </p:grpSpPr>
      <p:grpSp>
        <p:nvGrpSpPr>
          <p:cNvPr id="71" name="Google Shape;71;p15"/>
          <p:cNvGrpSpPr/>
          <p:nvPr/>
        </p:nvGrpSpPr>
        <p:grpSpPr>
          <a:xfrm>
            <a:off x="1" y="1"/>
            <a:ext cx="9140826" cy="5137547"/>
            <a:chOff x="0" y="0"/>
            <a:chExt cx="5758" cy="4315"/>
          </a:xfrm>
        </p:grpSpPr>
        <p:grpSp>
          <p:nvGrpSpPr>
            <p:cNvPr id="72" name="Google Shape;72;p15"/>
            <p:cNvGrpSpPr/>
            <p:nvPr/>
          </p:nvGrpSpPr>
          <p:grpSpPr>
            <a:xfrm>
              <a:off x="1728" y="2230"/>
              <a:ext cx="4027" cy="2085"/>
              <a:chOff x="1728" y="2230"/>
              <a:chExt cx="4027" cy="2085"/>
            </a:xfrm>
          </p:grpSpPr>
          <p:sp>
            <p:nvSpPr>
              <p:cNvPr id="73" name="Google Shape;73;p15"/>
              <p:cNvSpPr/>
              <p:nvPr/>
            </p:nvSpPr>
            <p:spPr>
              <a:xfrm>
                <a:off x="1728" y="2644"/>
                <a:ext cx="2882" cy="1671"/>
              </a:xfrm>
              <a:custGeom>
                <a:avLst/>
                <a:gdLst/>
                <a:ahLst/>
                <a:cxnLst/>
                <a:rect l="l" t="t" r="r" b="b"/>
                <a:pathLst>
                  <a:path w="2882" h="1671" extrusionOk="0">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4" name="Google Shape;74;p15"/>
              <p:cNvSpPr/>
              <p:nvPr/>
            </p:nvSpPr>
            <p:spPr>
              <a:xfrm>
                <a:off x="4170" y="2671"/>
                <a:ext cx="1259" cy="811"/>
              </a:xfrm>
              <a:custGeom>
                <a:avLst/>
                <a:gdLst/>
                <a:ahLst/>
                <a:cxnLst/>
                <a:rect l="l" t="t" r="r" b="b"/>
                <a:pathLst>
                  <a:path w="1259" h="811" extrusionOk="0">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5" name="Google Shape;75;p15"/>
              <p:cNvSpPr/>
              <p:nvPr/>
            </p:nvSpPr>
            <p:spPr>
              <a:xfrm>
                <a:off x="2900" y="3346"/>
                <a:ext cx="2849" cy="969"/>
              </a:xfrm>
              <a:custGeom>
                <a:avLst/>
                <a:gdLst/>
                <a:ahLst/>
                <a:cxnLst/>
                <a:rect l="l" t="t" r="r" b="b"/>
                <a:pathLst>
                  <a:path w="2849" h="969" extrusionOk="0">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6" name="Google Shape;76;p15"/>
              <p:cNvSpPr/>
              <p:nvPr/>
            </p:nvSpPr>
            <p:spPr>
              <a:xfrm>
                <a:off x="2748" y="2230"/>
                <a:ext cx="3007" cy="2085"/>
              </a:xfrm>
              <a:custGeom>
                <a:avLst/>
                <a:gdLst/>
                <a:ahLst/>
                <a:cxnLst/>
                <a:rect l="l" t="t" r="r" b="b"/>
                <a:pathLst>
                  <a:path w="3007" h="2085" extrusionOk="0">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7" name="Google Shape;77;p15"/>
              <p:cNvSpPr/>
              <p:nvPr/>
            </p:nvSpPr>
            <p:spPr>
              <a:xfrm>
                <a:off x="4501" y="2317"/>
                <a:ext cx="1248" cy="539"/>
              </a:xfrm>
              <a:custGeom>
                <a:avLst/>
                <a:gdLst/>
                <a:ahLst/>
                <a:cxnLst/>
                <a:rect l="l" t="t" r="r" b="b"/>
                <a:pathLst>
                  <a:path w="1248" h="539" extrusionOk="0">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sp>
          <p:nvSpPr>
            <p:cNvPr id="78" name="Google Shape;78;p15"/>
            <p:cNvSpPr/>
            <p:nvPr/>
          </p:nvSpPr>
          <p:spPr>
            <a:xfrm>
              <a:off x="3322" y="1341"/>
              <a:ext cx="1825" cy="1537"/>
            </a:xfrm>
            <a:custGeom>
              <a:avLst/>
              <a:gdLst/>
              <a:ahLst/>
              <a:cxnLst/>
              <a:rect l="l" t="t" r="r" b="b"/>
              <a:pathLst>
                <a:path w="2296" h="1469" extrusionOk="0">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sp>
          <p:nvSpPr>
            <p:cNvPr id="79" name="Google Shape;79;p15"/>
            <p:cNvSpPr/>
            <p:nvPr/>
          </p:nvSpPr>
          <p:spPr>
            <a:xfrm>
              <a:off x="0" y="0"/>
              <a:ext cx="5758" cy="1776"/>
            </a:xfrm>
            <a:custGeom>
              <a:avLst/>
              <a:gdLst/>
              <a:ahLst/>
              <a:cxnLst/>
              <a:rect l="l" t="t" r="r" b="b"/>
              <a:pathLst>
                <a:path w="5740" h="1906" extrusionOk="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Arial"/>
                <a:ea typeface="Arial"/>
                <a:cs typeface="Arial"/>
                <a:sym typeface="Arial"/>
              </a:endParaRPr>
            </a:p>
          </p:txBody>
        </p:sp>
      </p:grpSp>
      <p:sp>
        <p:nvSpPr>
          <p:cNvPr id="80" name="Google Shape;80;p15"/>
          <p:cNvSpPr txBox="1">
            <a:spLocks noGrp="1"/>
          </p:cNvSpPr>
          <p:nvPr>
            <p:ph type="ctrTitle"/>
          </p:nvPr>
        </p:nvSpPr>
        <p:spPr>
          <a:xfrm>
            <a:off x="685800" y="1302544"/>
            <a:ext cx="7772400" cy="1440656"/>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45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81" name="Google Shape;81;p15"/>
          <p:cNvSpPr txBox="1">
            <a:spLocks noGrp="1"/>
          </p:cNvSpPr>
          <p:nvPr>
            <p:ph type="subTitle" idx="1"/>
          </p:nvPr>
        </p:nvSpPr>
        <p:spPr>
          <a:xfrm>
            <a:off x="1371600" y="2914650"/>
            <a:ext cx="6400800" cy="1314450"/>
          </a:xfrm>
          <a:prstGeom prst="rect">
            <a:avLst/>
          </a:prstGeom>
          <a:noFill/>
          <a:ln>
            <a:noFill/>
          </a:ln>
        </p:spPr>
        <p:txBody>
          <a:bodyPr spcFirstLastPara="1" wrap="square" lIns="68575" tIns="34275" rIns="68575" bIns="34275" anchor="t" anchorCtr="0"/>
          <a:lstStyle>
            <a:lvl1pPr marR="0" lvl="0" algn="ctr" rtl="0">
              <a:spcBef>
                <a:spcPts val="500"/>
              </a:spcBef>
              <a:spcAft>
                <a:spcPts val="0"/>
              </a:spcAft>
              <a:buClr>
                <a:schemeClr val="hlink"/>
              </a:buClr>
              <a:buSzPts val="1700"/>
              <a:buFont typeface="Noto Sans Symbols"/>
              <a:buNone/>
              <a:defRPr sz="2400" b="0" i="0" u="none" strike="noStrike" cap="none">
                <a:solidFill>
                  <a:schemeClr val="lt1"/>
                </a:solidFill>
                <a:latin typeface="Garamond"/>
                <a:ea typeface="Garamond"/>
                <a:cs typeface="Garamond"/>
                <a:sym typeface="Garamond"/>
              </a:defRPr>
            </a:lvl1pPr>
            <a:lvl2pPr marR="0" lvl="1"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R="0" lvl="2"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R="0" lvl="3"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R="0" lvl="4"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R="0" lvl="5"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R="0" lvl="6"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R="0" lvl="7"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R="0" lvl="8"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82" name="Google Shape;82;p15"/>
          <p:cNvSpPr txBox="1">
            <a:spLocks noGrp="1"/>
          </p:cNvSpPr>
          <p:nvPr>
            <p:ph type="dt" idx="10"/>
          </p:nvPr>
        </p:nvSpPr>
        <p:spPr>
          <a:xfrm>
            <a:off x="457200" y="4686300"/>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83" name="Google Shape;83;p15"/>
          <p:cNvSpPr txBox="1">
            <a:spLocks noGrp="1"/>
          </p:cNvSpPr>
          <p:nvPr>
            <p:ph type="ftr" idx="11"/>
          </p:nvPr>
        </p:nvSpPr>
        <p:spPr>
          <a:xfrm>
            <a:off x="3124200" y="4688681"/>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84" name="Google Shape;84;p15"/>
          <p:cNvSpPr txBox="1">
            <a:spLocks noGrp="1"/>
          </p:cNvSpPr>
          <p:nvPr>
            <p:ph type="sldNum" idx="12"/>
          </p:nvPr>
        </p:nvSpPr>
        <p:spPr>
          <a:xfrm>
            <a:off x="6553200" y="4691063"/>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87" name="Google Shape;87;p16"/>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88" name="Google Shape;88;p16"/>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89" name="Google Shape;89;p16"/>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90" name="Google Shape;90;p16"/>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722313" y="3305176"/>
            <a:ext cx="7772400" cy="1021556"/>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30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93" name="Google Shape;93;p17"/>
          <p:cNvSpPr txBox="1">
            <a:spLocks noGrp="1"/>
          </p:cNvSpPr>
          <p:nvPr>
            <p:ph type="body" idx="1"/>
          </p:nvPr>
        </p:nvSpPr>
        <p:spPr>
          <a:xfrm>
            <a:off x="722313" y="2180035"/>
            <a:ext cx="7772400" cy="1125140"/>
          </a:xfrm>
          <a:prstGeom prst="rect">
            <a:avLst/>
          </a:prstGeom>
          <a:noFill/>
          <a:ln>
            <a:noFill/>
          </a:ln>
        </p:spPr>
        <p:txBody>
          <a:bodyPr spcFirstLastPara="1" wrap="square" lIns="68575" tIns="34275" rIns="68575" bIns="34275" anchor="b" anchorCtr="0"/>
          <a:lstStyle>
            <a:lvl1pPr marL="457200" marR="0" lvl="0" indent="-228600"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1pPr>
            <a:lvl2pPr marL="914400" marR="0" lvl="1" indent="-228600" algn="l" rtl="0">
              <a:spcBef>
                <a:spcPts val="300"/>
              </a:spcBef>
              <a:spcAft>
                <a:spcPts val="0"/>
              </a:spcAft>
              <a:buClr>
                <a:schemeClr val="accent2"/>
              </a:buClr>
              <a:buSzPts val="900"/>
              <a:buFont typeface="Noto Sans Symbols"/>
              <a:buNone/>
              <a:defRPr sz="1400" b="0" i="0" u="none" strike="noStrike" cap="none">
                <a:solidFill>
                  <a:schemeClr val="lt1"/>
                </a:solidFill>
                <a:latin typeface="Garamond"/>
                <a:ea typeface="Garamond"/>
                <a:cs typeface="Garamond"/>
                <a:sym typeface="Garamond"/>
              </a:defRPr>
            </a:lvl2pPr>
            <a:lvl3pPr marL="1371600" marR="0" lvl="2" indent="-228600" algn="l" rtl="0">
              <a:spcBef>
                <a:spcPts val="200"/>
              </a:spcBef>
              <a:spcAft>
                <a:spcPts val="0"/>
              </a:spcAft>
              <a:buClr>
                <a:schemeClr val="lt2"/>
              </a:buClr>
              <a:buSzPts val="800"/>
              <a:buFont typeface="Noto Sans Symbols"/>
              <a:buNone/>
              <a:defRPr sz="1200" b="0" i="0" u="none" strike="noStrike" cap="none">
                <a:solidFill>
                  <a:schemeClr val="lt1"/>
                </a:solidFill>
                <a:latin typeface="Garamond"/>
                <a:ea typeface="Garamond"/>
                <a:cs typeface="Garamond"/>
                <a:sym typeface="Garamond"/>
              </a:defRPr>
            </a:lvl3pPr>
            <a:lvl4pPr marL="1828800" marR="0" lvl="3" indent="-228600" algn="l" rtl="0">
              <a:spcBef>
                <a:spcPts val="200"/>
              </a:spcBef>
              <a:spcAft>
                <a:spcPts val="0"/>
              </a:spcAft>
              <a:buClr>
                <a:schemeClr val="accent2"/>
              </a:buClr>
              <a:buSzPts val="700"/>
              <a:buFont typeface="Noto Sans Symbols"/>
              <a:buNone/>
              <a:defRPr sz="1100" b="0" i="0" u="none" strike="noStrike" cap="none">
                <a:solidFill>
                  <a:schemeClr val="lt1"/>
                </a:solidFill>
                <a:latin typeface="Garamond"/>
                <a:ea typeface="Garamond"/>
                <a:cs typeface="Garamond"/>
                <a:sym typeface="Garamond"/>
              </a:defRPr>
            </a:lvl4pPr>
            <a:lvl5pPr marL="2286000" marR="0" lvl="4"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5pPr>
            <a:lvl6pPr marL="2743200" marR="0" lvl="5"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6pPr>
            <a:lvl7pPr marL="3200400" marR="0" lvl="6"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7pPr>
            <a:lvl8pPr marL="3657600" marR="0" lvl="7"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8pPr>
            <a:lvl9pPr marL="4114800" marR="0" lvl="8"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9pPr>
          </a:lstStyle>
          <a:p>
            <a:endParaRPr/>
          </a:p>
        </p:txBody>
      </p:sp>
      <p:sp>
        <p:nvSpPr>
          <p:cNvPr id="94" name="Google Shape;94;p17"/>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95" name="Google Shape;95;p17"/>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96" name="Google Shape;96;p17"/>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99" name="Google Shape;99;p18"/>
          <p:cNvSpPr txBox="1">
            <a:spLocks noGrp="1"/>
          </p:cNvSpPr>
          <p:nvPr>
            <p:ph type="body" idx="1"/>
          </p:nvPr>
        </p:nvSpPr>
        <p:spPr>
          <a:xfrm>
            <a:off x="457200" y="1200151"/>
            <a:ext cx="4038600" cy="3394472"/>
          </a:xfrm>
          <a:prstGeom prst="rect">
            <a:avLst/>
          </a:prstGeom>
          <a:noFill/>
          <a:ln>
            <a:noFill/>
          </a:ln>
        </p:spPr>
        <p:txBody>
          <a:bodyPr spcFirstLastPara="1" wrap="square" lIns="68575" tIns="34275" rIns="68575" bIns="34275" anchor="t" anchorCtr="0"/>
          <a:lstStyle>
            <a:lvl1pPr marL="457200" marR="0" lvl="0" indent="-323850" algn="l" rtl="0">
              <a:spcBef>
                <a:spcPts val="400"/>
              </a:spcBef>
              <a:spcAft>
                <a:spcPts val="0"/>
              </a:spcAft>
              <a:buClr>
                <a:schemeClr val="hlink"/>
              </a:buClr>
              <a:buSzPts val="1500"/>
              <a:buFont typeface="Noto Sans Symbols"/>
              <a:buChar char="■"/>
              <a:defRPr sz="2100" b="0" i="0" u="none" strike="noStrike" cap="none">
                <a:solidFill>
                  <a:schemeClr val="lt1"/>
                </a:solidFill>
                <a:latin typeface="Garamond"/>
                <a:ea typeface="Garamond"/>
                <a:cs typeface="Garamond"/>
                <a:sym typeface="Garamond"/>
              </a:defRPr>
            </a:lvl1pPr>
            <a:lvl2pPr marL="914400" marR="0" lvl="1" indent="-311150" algn="l" rtl="0">
              <a:spcBef>
                <a:spcPts val="400"/>
              </a:spcBef>
              <a:spcAft>
                <a:spcPts val="0"/>
              </a:spcAft>
              <a:buClr>
                <a:schemeClr val="accent2"/>
              </a:buClr>
              <a:buSzPts val="1300"/>
              <a:buFont typeface="Noto Sans Symbols"/>
              <a:buChar char="■"/>
              <a:defRPr sz="1800" b="0" i="0" u="none" strike="noStrike" cap="none">
                <a:solidFill>
                  <a:schemeClr val="lt1"/>
                </a:solidFill>
                <a:latin typeface="Garamond"/>
                <a:ea typeface="Garamond"/>
                <a:cs typeface="Garamond"/>
                <a:sym typeface="Garamond"/>
              </a:defRPr>
            </a:lvl2pPr>
            <a:lvl3pPr marL="1371600" marR="0" lvl="2" indent="-298450" algn="l" rtl="0">
              <a:spcBef>
                <a:spcPts val="300"/>
              </a:spcBef>
              <a:spcAft>
                <a:spcPts val="0"/>
              </a:spcAft>
              <a:buClr>
                <a:schemeClr val="lt2"/>
              </a:buClr>
              <a:buSzPts val="1100"/>
              <a:buFont typeface="Noto Sans Symbols"/>
              <a:buChar char="■"/>
              <a:defRPr sz="1500" b="0" i="0" u="none" strike="noStrike" cap="none">
                <a:solidFill>
                  <a:schemeClr val="lt1"/>
                </a:solidFill>
                <a:latin typeface="Garamond"/>
                <a:ea typeface="Garamond"/>
                <a:cs typeface="Garamond"/>
                <a:sym typeface="Garamond"/>
              </a:defRPr>
            </a:lvl3pPr>
            <a:lvl4pPr marL="1828800" marR="0" lvl="3" indent="-285750" algn="l" rtl="0">
              <a:spcBef>
                <a:spcPts val="300"/>
              </a:spcBef>
              <a:spcAft>
                <a:spcPts val="0"/>
              </a:spcAft>
              <a:buClr>
                <a:schemeClr val="accent2"/>
              </a:buClr>
              <a:buSzPts val="900"/>
              <a:buFont typeface="Noto Sans Symbols"/>
              <a:buChar char="■"/>
              <a:defRPr sz="1400" b="0" i="0" u="none" strike="noStrike" cap="none">
                <a:solidFill>
                  <a:schemeClr val="lt1"/>
                </a:solidFill>
                <a:latin typeface="Garamond"/>
                <a:ea typeface="Garamond"/>
                <a:cs typeface="Garamond"/>
                <a:sym typeface="Garamond"/>
              </a:defRPr>
            </a:lvl4pPr>
            <a:lvl5pPr marL="2286000" marR="0" lvl="4"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5pPr>
            <a:lvl6pPr marL="2743200" marR="0" lvl="5"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6pPr>
            <a:lvl7pPr marL="3200400" marR="0" lvl="6"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7pPr>
            <a:lvl8pPr marL="3657600" marR="0" lvl="7"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8pPr>
            <a:lvl9pPr marL="4114800" marR="0" lvl="8"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9pPr>
          </a:lstStyle>
          <a:p>
            <a:endParaRPr/>
          </a:p>
        </p:txBody>
      </p:sp>
      <p:sp>
        <p:nvSpPr>
          <p:cNvPr id="100" name="Google Shape;100;p18"/>
          <p:cNvSpPr txBox="1">
            <a:spLocks noGrp="1"/>
          </p:cNvSpPr>
          <p:nvPr>
            <p:ph type="body" idx="2"/>
          </p:nvPr>
        </p:nvSpPr>
        <p:spPr>
          <a:xfrm>
            <a:off x="4648200" y="1200151"/>
            <a:ext cx="4038600" cy="3394472"/>
          </a:xfrm>
          <a:prstGeom prst="rect">
            <a:avLst/>
          </a:prstGeom>
          <a:noFill/>
          <a:ln>
            <a:noFill/>
          </a:ln>
        </p:spPr>
        <p:txBody>
          <a:bodyPr spcFirstLastPara="1" wrap="square" lIns="68575" tIns="34275" rIns="68575" bIns="34275" anchor="t" anchorCtr="0"/>
          <a:lstStyle>
            <a:lvl1pPr marL="457200" marR="0" lvl="0" indent="-323850" algn="l" rtl="0">
              <a:spcBef>
                <a:spcPts val="400"/>
              </a:spcBef>
              <a:spcAft>
                <a:spcPts val="0"/>
              </a:spcAft>
              <a:buClr>
                <a:schemeClr val="hlink"/>
              </a:buClr>
              <a:buSzPts val="1500"/>
              <a:buFont typeface="Noto Sans Symbols"/>
              <a:buChar char="■"/>
              <a:defRPr sz="2100" b="0" i="0" u="none" strike="noStrike" cap="none">
                <a:solidFill>
                  <a:schemeClr val="lt1"/>
                </a:solidFill>
                <a:latin typeface="Garamond"/>
                <a:ea typeface="Garamond"/>
                <a:cs typeface="Garamond"/>
                <a:sym typeface="Garamond"/>
              </a:defRPr>
            </a:lvl1pPr>
            <a:lvl2pPr marL="914400" marR="0" lvl="1" indent="-311150" algn="l" rtl="0">
              <a:spcBef>
                <a:spcPts val="400"/>
              </a:spcBef>
              <a:spcAft>
                <a:spcPts val="0"/>
              </a:spcAft>
              <a:buClr>
                <a:schemeClr val="accent2"/>
              </a:buClr>
              <a:buSzPts val="1300"/>
              <a:buFont typeface="Noto Sans Symbols"/>
              <a:buChar char="■"/>
              <a:defRPr sz="1800" b="0" i="0" u="none" strike="noStrike" cap="none">
                <a:solidFill>
                  <a:schemeClr val="lt1"/>
                </a:solidFill>
                <a:latin typeface="Garamond"/>
                <a:ea typeface="Garamond"/>
                <a:cs typeface="Garamond"/>
                <a:sym typeface="Garamond"/>
              </a:defRPr>
            </a:lvl2pPr>
            <a:lvl3pPr marL="1371600" marR="0" lvl="2" indent="-298450" algn="l" rtl="0">
              <a:spcBef>
                <a:spcPts val="300"/>
              </a:spcBef>
              <a:spcAft>
                <a:spcPts val="0"/>
              </a:spcAft>
              <a:buClr>
                <a:schemeClr val="lt2"/>
              </a:buClr>
              <a:buSzPts val="1100"/>
              <a:buFont typeface="Noto Sans Symbols"/>
              <a:buChar char="■"/>
              <a:defRPr sz="1500" b="0" i="0" u="none" strike="noStrike" cap="none">
                <a:solidFill>
                  <a:schemeClr val="lt1"/>
                </a:solidFill>
                <a:latin typeface="Garamond"/>
                <a:ea typeface="Garamond"/>
                <a:cs typeface="Garamond"/>
                <a:sym typeface="Garamond"/>
              </a:defRPr>
            </a:lvl3pPr>
            <a:lvl4pPr marL="1828800" marR="0" lvl="3" indent="-285750" algn="l" rtl="0">
              <a:spcBef>
                <a:spcPts val="300"/>
              </a:spcBef>
              <a:spcAft>
                <a:spcPts val="0"/>
              </a:spcAft>
              <a:buClr>
                <a:schemeClr val="accent2"/>
              </a:buClr>
              <a:buSzPts val="900"/>
              <a:buFont typeface="Noto Sans Symbols"/>
              <a:buChar char="■"/>
              <a:defRPr sz="1400" b="0" i="0" u="none" strike="noStrike" cap="none">
                <a:solidFill>
                  <a:schemeClr val="lt1"/>
                </a:solidFill>
                <a:latin typeface="Garamond"/>
                <a:ea typeface="Garamond"/>
                <a:cs typeface="Garamond"/>
                <a:sym typeface="Garamond"/>
              </a:defRPr>
            </a:lvl4pPr>
            <a:lvl5pPr marL="2286000" marR="0" lvl="4"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5pPr>
            <a:lvl6pPr marL="2743200" marR="0" lvl="5"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6pPr>
            <a:lvl7pPr marL="3200400" marR="0" lvl="6"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7pPr>
            <a:lvl8pPr marL="3657600" marR="0" lvl="7"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8pPr>
            <a:lvl9pPr marL="4114800" marR="0" lvl="8" indent="-285750" algn="l" rtl="0">
              <a:spcBef>
                <a:spcPts val="300"/>
              </a:spcBef>
              <a:spcAft>
                <a:spcPts val="0"/>
              </a:spcAft>
              <a:buClr>
                <a:schemeClr val="hlink"/>
              </a:buClr>
              <a:buSzPts val="900"/>
              <a:buFont typeface="Noto Sans Symbols"/>
              <a:buChar char="■"/>
              <a:defRPr sz="1400" b="0" i="0" u="none" strike="noStrike" cap="none">
                <a:solidFill>
                  <a:schemeClr val="lt1"/>
                </a:solidFill>
                <a:latin typeface="Garamond"/>
                <a:ea typeface="Garamond"/>
                <a:cs typeface="Garamond"/>
                <a:sym typeface="Garamond"/>
              </a:defRPr>
            </a:lvl9pPr>
          </a:lstStyle>
          <a:p>
            <a:endParaRPr/>
          </a:p>
        </p:txBody>
      </p:sp>
      <p:sp>
        <p:nvSpPr>
          <p:cNvPr id="101" name="Google Shape;101;p18"/>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02" name="Google Shape;102;p18"/>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03" name="Google Shape;103;p18"/>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06" name="Google Shape;106;p19"/>
          <p:cNvSpPr txBox="1">
            <a:spLocks noGrp="1"/>
          </p:cNvSpPr>
          <p:nvPr>
            <p:ph type="body" idx="1"/>
          </p:nvPr>
        </p:nvSpPr>
        <p:spPr>
          <a:xfrm>
            <a:off x="457200" y="1151335"/>
            <a:ext cx="4040188" cy="479822"/>
          </a:xfrm>
          <a:prstGeom prst="rect">
            <a:avLst/>
          </a:prstGeom>
          <a:noFill/>
          <a:ln>
            <a:noFill/>
          </a:ln>
        </p:spPr>
        <p:txBody>
          <a:bodyPr spcFirstLastPara="1" wrap="square" lIns="68575" tIns="34275" rIns="68575" bIns="34275" anchor="b" anchorCtr="0"/>
          <a:lstStyle>
            <a:lvl1pPr marL="457200" marR="0" lvl="0" indent="-228600" algn="l" rtl="0">
              <a:spcBef>
                <a:spcPts val="400"/>
              </a:spcBef>
              <a:spcAft>
                <a:spcPts val="0"/>
              </a:spcAft>
              <a:buClr>
                <a:schemeClr val="hlink"/>
              </a:buClr>
              <a:buSzPts val="1300"/>
              <a:buFont typeface="Noto Sans Symbols"/>
              <a:buNone/>
              <a:defRPr sz="1800" b="1" i="0" u="none" strike="noStrike" cap="none">
                <a:solidFill>
                  <a:schemeClr val="lt1"/>
                </a:solidFill>
                <a:latin typeface="Garamond"/>
                <a:ea typeface="Garamond"/>
                <a:cs typeface="Garamond"/>
                <a:sym typeface="Garamond"/>
              </a:defRPr>
            </a:lvl1pPr>
            <a:lvl2pPr marL="914400" marR="0" lvl="1" indent="-228600" algn="l" rtl="0">
              <a:spcBef>
                <a:spcPts val="300"/>
              </a:spcBef>
              <a:spcAft>
                <a:spcPts val="0"/>
              </a:spcAft>
              <a:buClr>
                <a:schemeClr val="accent2"/>
              </a:buClr>
              <a:buSzPts val="1100"/>
              <a:buFont typeface="Noto Sans Symbols"/>
              <a:buNone/>
              <a:defRPr sz="1500" b="1" i="0" u="none" strike="noStrike" cap="none">
                <a:solidFill>
                  <a:schemeClr val="lt1"/>
                </a:solidFill>
                <a:latin typeface="Garamond"/>
                <a:ea typeface="Garamond"/>
                <a:cs typeface="Garamond"/>
                <a:sym typeface="Garamond"/>
              </a:defRPr>
            </a:lvl2pPr>
            <a:lvl3pPr marL="1371600" marR="0" lvl="2" indent="-228600" algn="l" rtl="0">
              <a:spcBef>
                <a:spcPts val="300"/>
              </a:spcBef>
              <a:spcAft>
                <a:spcPts val="0"/>
              </a:spcAft>
              <a:buClr>
                <a:schemeClr val="lt2"/>
              </a:buClr>
              <a:buSzPts val="900"/>
              <a:buFont typeface="Noto Sans Symbols"/>
              <a:buNone/>
              <a:defRPr sz="1400" b="1" i="0" u="none" strike="noStrike" cap="none">
                <a:solidFill>
                  <a:schemeClr val="lt1"/>
                </a:solidFill>
                <a:latin typeface="Garamond"/>
                <a:ea typeface="Garamond"/>
                <a:cs typeface="Garamond"/>
                <a:sym typeface="Garamond"/>
              </a:defRPr>
            </a:lvl3pPr>
            <a:lvl4pPr marL="1828800" marR="0" lvl="3" indent="-228600" algn="l" rtl="0">
              <a:spcBef>
                <a:spcPts val="200"/>
              </a:spcBef>
              <a:spcAft>
                <a:spcPts val="0"/>
              </a:spcAft>
              <a:buClr>
                <a:schemeClr val="accent2"/>
              </a:buClr>
              <a:buSzPts val="800"/>
              <a:buFont typeface="Noto Sans Symbols"/>
              <a:buNone/>
              <a:defRPr sz="1200" b="1" i="0" u="none" strike="noStrike" cap="none">
                <a:solidFill>
                  <a:schemeClr val="lt1"/>
                </a:solidFill>
                <a:latin typeface="Garamond"/>
                <a:ea typeface="Garamond"/>
                <a:cs typeface="Garamond"/>
                <a:sym typeface="Garamond"/>
              </a:defRPr>
            </a:lvl4pPr>
            <a:lvl5pPr marL="2286000" marR="0" lvl="4"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5pPr>
            <a:lvl6pPr marL="2743200" marR="0" lvl="5"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6pPr>
            <a:lvl7pPr marL="3200400" marR="0" lvl="6"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7pPr>
            <a:lvl8pPr marL="3657600" marR="0" lvl="7"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8pPr>
            <a:lvl9pPr marL="4114800" marR="0" lvl="8"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9pPr>
          </a:lstStyle>
          <a:p>
            <a:endParaRPr/>
          </a:p>
        </p:txBody>
      </p:sp>
      <p:sp>
        <p:nvSpPr>
          <p:cNvPr id="107" name="Google Shape;107;p19"/>
          <p:cNvSpPr txBox="1">
            <a:spLocks noGrp="1"/>
          </p:cNvSpPr>
          <p:nvPr>
            <p:ph type="body" idx="2"/>
          </p:nvPr>
        </p:nvSpPr>
        <p:spPr>
          <a:xfrm>
            <a:off x="457200" y="1631156"/>
            <a:ext cx="4040188" cy="2963466"/>
          </a:xfrm>
          <a:prstGeom prst="rect">
            <a:avLst/>
          </a:prstGeom>
          <a:noFill/>
          <a:ln>
            <a:noFill/>
          </a:ln>
        </p:spPr>
        <p:txBody>
          <a:bodyPr spcFirstLastPara="1" wrap="square" lIns="68575" tIns="34275" rIns="68575" bIns="34275" anchor="t" anchorCtr="0"/>
          <a:lstStyle>
            <a:lvl1pPr marL="457200" marR="0" lvl="0" indent="-311150" algn="l" rtl="0">
              <a:spcBef>
                <a:spcPts val="400"/>
              </a:spcBef>
              <a:spcAft>
                <a:spcPts val="0"/>
              </a:spcAft>
              <a:buClr>
                <a:schemeClr val="hlink"/>
              </a:buClr>
              <a:buSzPts val="1300"/>
              <a:buFont typeface="Noto Sans Symbols"/>
              <a:buChar char="■"/>
              <a:defRPr sz="1800" b="0" i="0" u="none" strike="noStrike" cap="none">
                <a:solidFill>
                  <a:schemeClr val="lt1"/>
                </a:solidFill>
                <a:latin typeface="Garamond"/>
                <a:ea typeface="Garamond"/>
                <a:cs typeface="Garamond"/>
                <a:sym typeface="Garamond"/>
              </a:defRPr>
            </a:lvl1pPr>
            <a:lvl2pPr marL="914400" marR="0" lvl="1"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2pPr>
            <a:lvl3pPr marL="1371600" marR="0" lvl="2" indent="-285750" algn="l" rtl="0">
              <a:spcBef>
                <a:spcPts val="300"/>
              </a:spcBef>
              <a:spcAft>
                <a:spcPts val="0"/>
              </a:spcAft>
              <a:buClr>
                <a:schemeClr val="lt2"/>
              </a:buClr>
              <a:buSzPts val="900"/>
              <a:buFont typeface="Noto Sans Symbols"/>
              <a:buChar char="■"/>
              <a:defRPr sz="1400" b="0" i="0" u="none" strike="noStrike" cap="none">
                <a:solidFill>
                  <a:schemeClr val="lt1"/>
                </a:solidFill>
                <a:latin typeface="Garamond"/>
                <a:ea typeface="Garamond"/>
                <a:cs typeface="Garamond"/>
                <a:sym typeface="Garamond"/>
              </a:defRPr>
            </a:lvl3pPr>
            <a:lvl4pPr marL="1828800" marR="0" lvl="3" indent="-279400" algn="l" rtl="0">
              <a:spcBef>
                <a:spcPts val="200"/>
              </a:spcBef>
              <a:spcAft>
                <a:spcPts val="0"/>
              </a:spcAft>
              <a:buClr>
                <a:schemeClr val="accent2"/>
              </a:buClr>
              <a:buSzPts val="800"/>
              <a:buFont typeface="Noto Sans Symbols"/>
              <a:buChar char="■"/>
              <a:defRPr sz="1200" b="0" i="0" u="none" strike="noStrike" cap="none">
                <a:solidFill>
                  <a:schemeClr val="lt1"/>
                </a:solidFill>
                <a:latin typeface="Garamond"/>
                <a:ea typeface="Garamond"/>
                <a:cs typeface="Garamond"/>
                <a:sym typeface="Garamond"/>
              </a:defRPr>
            </a:lvl4pPr>
            <a:lvl5pPr marL="2286000" marR="0" lvl="4"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5pPr>
            <a:lvl6pPr marL="2743200" marR="0" lvl="5"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6pPr>
            <a:lvl7pPr marL="3200400" marR="0" lvl="6"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7pPr>
            <a:lvl8pPr marL="3657600" marR="0" lvl="7"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8pPr>
            <a:lvl9pPr marL="4114800" marR="0" lvl="8"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9pPr>
          </a:lstStyle>
          <a:p>
            <a:endParaRPr/>
          </a:p>
        </p:txBody>
      </p:sp>
      <p:sp>
        <p:nvSpPr>
          <p:cNvPr id="108" name="Google Shape;108;p19"/>
          <p:cNvSpPr txBox="1">
            <a:spLocks noGrp="1"/>
          </p:cNvSpPr>
          <p:nvPr>
            <p:ph type="body" idx="3"/>
          </p:nvPr>
        </p:nvSpPr>
        <p:spPr>
          <a:xfrm>
            <a:off x="4645026" y="1151335"/>
            <a:ext cx="4041775" cy="479822"/>
          </a:xfrm>
          <a:prstGeom prst="rect">
            <a:avLst/>
          </a:prstGeom>
          <a:noFill/>
          <a:ln>
            <a:noFill/>
          </a:ln>
        </p:spPr>
        <p:txBody>
          <a:bodyPr spcFirstLastPara="1" wrap="square" lIns="68575" tIns="34275" rIns="68575" bIns="34275" anchor="b" anchorCtr="0"/>
          <a:lstStyle>
            <a:lvl1pPr marL="457200" marR="0" lvl="0" indent="-228600" algn="l" rtl="0">
              <a:spcBef>
                <a:spcPts val="400"/>
              </a:spcBef>
              <a:spcAft>
                <a:spcPts val="0"/>
              </a:spcAft>
              <a:buClr>
                <a:schemeClr val="hlink"/>
              </a:buClr>
              <a:buSzPts val="1300"/>
              <a:buFont typeface="Noto Sans Symbols"/>
              <a:buNone/>
              <a:defRPr sz="1800" b="1" i="0" u="none" strike="noStrike" cap="none">
                <a:solidFill>
                  <a:schemeClr val="lt1"/>
                </a:solidFill>
                <a:latin typeface="Garamond"/>
                <a:ea typeface="Garamond"/>
                <a:cs typeface="Garamond"/>
                <a:sym typeface="Garamond"/>
              </a:defRPr>
            </a:lvl1pPr>
            <a:lvl2pPr marL="914400" marR="0" lvl="1" indent="-228600" algn="l" rtl="0">
              <a:spcBef>
                <a:spcPts val="300"/>
              </a:spcBef>
              <a:spcAft>
                <a:spcPts val="0"/>
              </a:spcAft>
              <a:buClr>
                <a:schemeClr val="accent2"/>
              </a:buClr>
              <a:buSzPts val="1100"/>
              <a:buFont typeface="Noto Sans Symbols"/>
              <a:buNone/>
              <a:defRPr sz="1500" b="1" i="0" u="none" strike="noStrike" cap="none">
                <a:solidFill>
                  <a:schemeClr val="lt1"/>
                </a:solidFill>
                <a:latin typeface="Garamond"/>
                <a:ea typeface="Garamond"/>
                <a:cs typeface="Garamond"/>
                <a:sym typeface="Garamond"/>
              </a:defRPr>
            </a:lvl2pPr>
            <a:lvl3pPr marL="1371600" marR="0" lvl="2" indent="-228600" algn="l" rtl="0">
              <a:spcBef>
                <a:spcPts val="300"/>
              </a:spcBef>
              <a:spcAft>
                <a:spcPts val="0"/>
              </a:spcAft>
              <a:buClr>
                <a:schemeClr val="lt2"/>
              </a:buClr>
              <a:buSzPts val="900"/>
              <a:buFont typeface="Noto Sans Symbols"/>
              <a:buNone/>
              <a:defRPr sz="1400" b="1" i="0" u="none" strike="noStrike" cap="none">
                <a:solidFill>
                  <a:schemeClr val="lt1"/>
                </a:solidFill>
                <a:latin typeface="Garamond"/>
                <a:ea typeface="Garamond"/>
                <a:cs typeface="Garamond"/>
                <a:sym typeface="Garamond"/>
              </a:defRPr>
            </a:lvl3pPr>
            <a:lvl4pPr marL="1828800" marR="0" lvl="3" indent="-228600" algn="l" rtl="0">
              <a:spcBef>
                <a:spcPts val="200"/>
              </a:spcBef>
              <a:spcAft>
                <a:spcPts val="0"/>
              </a:spcAft>
              <a:buClr>
                <a:schemeClr val="accent2"/>
              </a:buClr>
              <a:buSzPts val="800"/>
              <a:buFont typeface="Noto Sans Symbols"/>
              <a:buNone/>
              <a:defRPr sz="1200" b="1" i="0" u="none" strike="noStrike" cap="none">
                <a:solidFill>
                  <a:schemeClr val="lt1"/>
                </a:solidFill>
                <a:latin typeface="Garamond"/>
                <a:ea typeface="Garamond"/>
                <a:cs typeface="Garamond"/>
                <a:sym typeface="Garamond"/>
              </a:defRPr>
            </a:lvl4pPr>
            <a:lvl5pPr marL="2286000" marR="0" lvl="4"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5pPr>
            <a:lvl6pPr marL="2743200" marR="0" lvl="5"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6pPr>
            <a:lvl7pPr marL="3200400" marR="0" lvl="6"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7pPr>
            <a:lvl8pPr marL="3657600" marR="0" lvl="7"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8pPr>
            <a:lvl9pPr marL="4114800" marR="0" lvl="8" indent="-228600" algn="l" rtl="0">
              <a:spcBef>
                <a:spcPts val="200"/>
              </a:spcBef>
              <a:spcAft>
                <a:spcPts val="0"/>
              </a:spcAft>
              <a:buClr>
                <a:schemeClr val="hlink"/>
              </a:buClr>
              <a:buSzPts val="800"/>
              <a:buFont typeface="Noto Sans Symbols"/>
              <a:buNone/>
              <a:defRPr sz="1200" b="1" i="0" u="none" strike="noStrike" cap="none">
                <a:solidFill>
                  <a:schemeClr val="lt1"/>
                </a:solidFill>
                <a:latin typeface="Garamond"/>
                <a:ea typeface="Garamond"/>
                <a:cs typeface="Garamond"/>
                <a:sym typeface="Garamond"/>
              </a:defRPr>
            </a:lvl9pPr>
          </a:lstStyle>
          <a:p>
            <a:endParaRPr/>
          </a:p>
        </p:txBody>
      </p:sp>
      <p:sp>
        <p:nvSpPr>
          <p:cNvPr id="109" name="Google Shape;109;p19"/>
          <p:cNvSpPr txBox="1">
            <a:spLocks noGrp="1"/>
          </p:cNvSpPr>
          <p:nvPr>
            <p:ph type="body" idx="4"/>
          </p:nvPr>
        </p:nvSpPr>
        <p:spPr>
          <a:xfrm>
            <a:off x="4645026" y="1631156"/>
            <a:ext cx="4041775" cy="2963466"/>
          </a:xfrm>
          <a:prstGeom prst="rect">
            <a:avLst/>
          </a:prstGeom>
          <a:noFill/>
          <a:ln>
            <a:noFill/>
          </a:ln>
        </p:spPr>
        <p:txBody>
          <a:bodyPr spcFirstLastPara="1" wrap="square" lIns="68575" tIns="34275" rIns="68575" bIns="34275" anchor="t" anchorCtr="0"/>
          <a:lstStyle>
            <a:lvl1pPr marL="457200" marR="0" lvl="0" indent="-311150" algn="l" rtl="0">
              <a:spcBef>
                <a:spcPts val="400"/>
              </a:spcBef>
              <a:spcAft>
                <a:spcPts val="0"/>
              </a:spcAft>
              <a:buClr>
                <a:schemeClr val="hlink"/>
              </a:buClr>
              <a:buSzPts val="1300"/>
              <a:buFont typeface="Noto Sans Symbols"/>
              <a:buChar char="■"/>
              <a:defRPr sz="1800" b="0" i="0" u="none" strike="noStrike" cap="none">
                <a:solidFill>
                  <a:schemeClr val="lt1"/>
                </a:solidFill>
                <a:latin typeface="Garamond"/>
                <a:ea typeface="Garamond"/>
                <a:cs typeface="Garamond"/>
                <a:sym typeface="Garamond"/>
              </a:defRPr>
            </a:lvl1pPr>
            <a:lvl2pPr marL="914400" marR="0" lvl="1"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2pPr>
            <a:lvl3pPr marL="1371600" marR="0" lvl="2" indent="-285750" algn="l" rtl="0">
              <a:spcBef>
                <a:spcPts val="300"/>
              </a:spcBef>
              <a:spcAft>
                <a:spcPts val="0"/>
              </a:spcAft>
              <a:buClr>
                <a:schemeClr val="lt2"/>
              </a:buClr>
              <a:buSzPts val="900"/>
              <a:buFont typeface="Noto Sans Symbols"/>
              <a:buChar char="■"/>
              <a:defRPr sz="1400" b="0" i="0" u="none" strike="noStrike" cap="none">
                <a:solidFill>
                  <a:schemeClr val="lt1"/>
                </a:solidFill>
                <a:latin typeface="Garamond"/>
                <a:ea typeface="Garamond"/>
                <a:cs typeface="Garamond"/>
                <a:sym typeface="Garamond"/>
              </a:defRPr>
            </a:lvl3pPr>
            <a:lvl4pPr marL="1828800" marR="0" lvl="3" indent="-279400" algn="l" rtl="0">
              <a:spcBef>
                <a:spcPts val="200"/>
              </a:spcBef>
              <a:spcAft>
                <a:spcPts val="0"/>
              </a:spcAft>
              <a:buClr>
                <a:schemeClr val="accent2"/>
              </a:buClr>
              <a:buSzPts val="800"/>
              <a:buFont typeface="Noto Sans Symbols"/>
              <a:buChar char="■"/>
              <a:defRPr sz="1200" b="0" i="0" u="none" strike="noStrike" cap="none">
                <a:solidFill>
                  <a:schemeClr val="lt1"/>
                </a:solidFill>
                <a:latin typeface="Garamond"/>
                <a:ea typeface="Garamond"/>
                <a:cs typeface="Garamond"/>
                <a:sym typeface="Garamond"/>
              </a:defRPr>
            </a:lvl4pPr>
            <a:lvl5pPr marL="2286000" marR="0" lvl="4"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5pPr>
            <a:lvl6pPr marL="2743200" marR="0" lvl="5"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6pPr>
            <a:lvl7pPr marL="3200400" marR="0" lvl="6"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7pPr>
            <a:lvl8pPr marL="3657600" marR="0" lvl="7"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8pPr>
            <a:lvl9pPr marL="4114800" marR="0" lvl="8" indent="-279400" algn="l" rtl="0">
              <a:spcBef>
                <a:spcPts val="200"/>
              </a:spcBef>
              <a:spcAft>
                <a:spcPts val="0"/>
              </a:spcAft>
              <a:buClr>
                <a:schemeClr val="hlink"/>
              </a:buClr>
              <a:buSzPts val="800"/>
              <a:buFont typeface="Noto Sans Symbols"/>
              <a:buChar char="■"/>
              <a:defRPr sz="1200" b="0" i="0" u="none" strike="noStrike" cap="none">
                <a:solidFill>
                  <a:schemeClr val="lt1"/>
                </a:solidFill>
                <a:latin typeface="Garamond"/>
                <a:ea typeface="Garamond"/>
                <a:cs typeface="Garamond"/>
                <a:sym typeface="Garamond"/>
              </a:defRPr>
            </a:lvl9pPr>
          </a:lstStyle>
          <a:p>
            <a:endParaRPr/>
          </a:p>
        </p:txBody>
      </p:sp>
      <p:sp>
        <p:nvSpPr>
          <p:cNvPr id="110" name="Google Shape;110;p19"/>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11" name="Google Shape;111;p19"/>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12" name="Google Shape;112;p19"/>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15" name="Google Shape;115;p20"/>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16" name="Google Shape;116;p20"/>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17" name="Google Shape;117;p20"/>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
        <p:nvSpPr>
          <p:cNvPr id="119" name="Google Shape;119;p21"/>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20" name="Google Shape;120;p21"/>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21" name="Google Shape;121;p21"/>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457201" y="204788"/>
            <a:ext cx="3008313" cy="87153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15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24" name="Google Shape;124;p22"/>
          <p:cNvSpPr txBox="1">
            <a:spLocks noGrp="1"/>
          </p:cNvSpPr>
          <p:nvPr>
            <p:ph type="body" idx="1"/>
          </p:nvPr>
        </p:nvSpPr>
        <p:spPr>
          <a:xfrm>
            <a:off x="3575050" y="204788"/>
            <a:ext cx="5111750" cy="4389835"/>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25" name="Google Shape;125;p22"/>
          <p:cNvSpPr txBox="1">
            <a:spLocks noGrp="1"/>
          </p:cNvSpPr>
          <p:nvPr>
            <p:ph type="body" idx="2"/>
          </p:nvPr>
        </p:nvSpPr>
        <p:spPr>
          <a:xfrm>
            <a:off x="457201" y="1076326"/>
            <a:ext cx="3008313" cy="3518297"/>
          </a:xfrm>
          <a:prstGeom prst="rect">
            <a:avLst/>
          </a:prstGeom>
          <a:noFill/>
          <a:ln>
            <a:noFill/>
          </a:ln>
        </p:spPr>
        <p:txBody>
          <a:bodyPr spcFirstLastPara="1" wrap="square" lIns="68575" tIns="34275" rIns="68575" bIns="34275" anchor="t" anchorCtr="0"/>
          <a:lstStyle>
            <a:lvl1pPr marL="457200" marR="0" lvl="0"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1pPr>
            <a:lvl2pPr marL="914400" marR="0" lvl="1" indent="-228600" algn="l" rtl="0">
              <a:spcBef>
                <a:spcPts val="200"/>
              </a:spcBef>
              <a:spcAft>
                <a:spcPts val="0"/>
              </a:spcAft>
              <a:buClr>
                <a:schemeClr val="accent2"/>
              </a:buClr>
              <a:buSzPts val="600"/>
              <a:buFont typeface="Noto Sans Symbols"/>
              <a:buNone/>
              <a:defRPr sz="900" b="0" i="0" u="none" strike="noStrike" cap="none">
                <a:solidFill>
                  <a:schemeClr val="lt1"/>
                </a:solidFill>
                <a:latin typeface="Garamond"/>
                <a:ea typeface="Garamond"/>
                <a:cs typeface="Garamond"/>
                <a:sym typeface="Garamond"/>
              </a:defRPr>
            </a:lvl2pPr>
            <a:lvl3pPr marL="1371600" marR="0" lvl="2" indent="-228600" algn="l" rtl="0">
              <a:spcBef>
                <a:spcPts val="200"/>
              </a:spcBef>
              <a:spcAft>
                <a:spcPts val="0"/>
              </a:spcAft>
              <a:buClr>
                <a:schemeClr val="lt2"/>
              </a:buClr>
              <a:buSzPts val="500"/>
              <a:buFont typeface="Noto Sans Symbols"/>
              <a:buNone/>
              <a:defRPr sz="800" b="0" i="0" u="none" strike="noStrike" cap="none">
                <a:solidFill>
                  <a:schemeClr val="lt1"/>
                </a:solidFill>
                <a:latin typeface="Garamond"/>
                <a:ea typeface="Garamond"/>
                <a:cs typeface="Garamond"/>
                <a:sym typeface="Garamond"/>
              </a:defRPr>
            </a:lvl3pPr>
            <a:lvl4pPr marL="1828800" marR="0" lvl="3" indent="-228600" algn="l" rtl="0">
              <a:spcBef>
                <a:spcPts val="100"/>
              </a:spcBef>
              <a:spcAft>
                <a:spcPts val="0"/>
              </a:spcAft>
              <a:buClr>
                <a:schemeClr val="accent2"/>
              </a:buClr>
              <a:buSzPts val="500"/>
              <a:buFont typeface="Noto Sans Symbols"/>
              <a:buNone/>
              <a:defRPr sz="700" b="0" i="0" u="none" strike="noStrike" cap="none">
                <a:solidFill>
                  <a:schemeClr val="lt1"/>
                </a:solidFill>
                <a:latin typeface="Garamond"/>
                <a:ea typeface="Garamond"/>
                <a:cs typeface="Garamond"/>
                <a:sym typeface="Garamond"/>
              </a:defRPr>
            </a:lvl4pPr>
            <a:lvl5pPr marL="2286000" marR="0" lvl="4"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5pPr>
            <a:lvl6pPr marL="2743200" marR="0" lvl="5"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6pPr>
            <a:lvl7pPr marL="3200400" marR="0" lvl="6"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7pPr>
            <a:lvl8pPr marL="3657600" marR="0" lvl="7"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8pPr>
            <a:lvl9pPr marL="4114800" marR="0" lvl="8"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9pPr>
          </a:lstStyle>
          <a:p>
            <a:endParaRPr/>
          </a:p>
        </p:txBody>
      </p:sp>
      <p:sp>
        <p:nvSpPr>
          <p:cNvPr id="126" name="Google Shape;126;p22"/>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27" name="Google Shape;127;p22"/>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28" name="Google Shape;128;p22"/>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1792288" y="3600450"/>
            <a:ext cx="5486400" cy="425053"/>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15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31" name="Google Shape;131;p23"/>
          <p:cNvSpPr>
            <a:spLocks noGrp="1"/>
          </p:cNvSpPr>
          <p:nvPr>
            <p:ph type="pic" idx="2"/>
          </p:nvPr>
        </p:nvSpPr>
        <p:spPr>
          <a:xfrm>
            <a:off x="1792288" y="459581"/>
            <a:ext cx="5486400" cy="3086100"/>
          </a:xfrm>
          <a:prstGeom prst="rect">
            <a:avLst/>
          </a:prstGeom>
          <a:noFill/>
          <a:ln>
            <a:noFill/>
          </a:ln>
        </p:spPr>
        <p:txBody>
          <a:bodyPr spcFirstLastPara="1" wrap="square" lIns="68575" tIns="34275" rIns="68575" bIns="34275" anchor="t" anchorCtr="0"/>
          <a:lstStyle>
            <a:lvl1pPr marR="0" lvl="0" algn="l" rtl="0">
              <a:spcBef>
                <a:spcPts val="500"/>
              </a:spcBef>
              <a:spcAft>
                <a:spcPts val="0"/>
              </a:spcAft>
              <a:buClr>
                <a:schemeClr val="hlink"/>
              </a:buClr>
              <a:buSzPts val="1700"/>
              <a:buFont typeface="Noto Sans Symbols"/>
              <a:buNone/>
              <a:defRPr sz="2400" b="0" i="0" u="none" strike="noStrike" cap="none">
                <a:solidFill>
                  <a:schemeClr val="lt1"/>
                </a:solidFill>
                <a:latin typeface="Garamond"/>
                <a:ea typeface="Garamond"/>
                <a:cs typeface="Garamond"/>
                <a:sym typeface="Garamond"/>
              </a:defRPr>
            </a:lvl1pPr>
            <a:lvl2pPr marR="0" lvl="1" algn="l" rtl="0">
              <a:spcBef>
                <a:spcPts val="400"/>
              </a:spcBef>
              <a:spcAft>
                <a:spcPts val="0"/>
              </a:spcAft>
              <a:buClr>
                <a:schemeClr val="accent2"/>
              </a:buClr>
              <a:buSzPts val="1500"/>
              <a:buFont typeface="Noto Sans Symbols"/>
              <a:buNone/>
              <a:defRPr sz="2100" b="0" i="0" u="none" strike="noStrike" cap="none">
                <a:solidFill>
                  <a:schemeClr val="lt1"/>
                </a:solidFill>
                <a:latin typeface="Garamond"/>
                <a:ea typeface="Garamond"/>
                <a:cs typeface="Garamond"/>
                <a:sym typeface="Garamond"/>
              </a:defRPr>
            </a:lvl2pPr>
            <a:lvl3pPr marR="0" lvl="2" algn="l" rtl="0">
              <a:spcBef>
                <a:spcPts val="400"/>
              </a:spcBef>
              <a:spcAft>
                <a:spcPts val="0"/>
              </a:spcAft>
              <a:buClr>
                <a:schemeClr val="lt2"/>
              </a:buClr>
              <a:buSzPts val="1300"/>
              <a:buFont typeface="Noto Sans Symbols"/>
              <a:buNone/>
              <a:defRPr sz="1800" b="0" i="0" u="none" strike="noStrike" cap="none">
                <a:solidFill>
                  <a:schemeClr val="lt1"/>
                </a:solidFill>
                <a:latin typeface="Garamond"/>
                <a:ea typeface="Garamond"/>
                <a:cs typeface="Garamond"/>
                <a:sym typeface="Garamond"/>
              </a:defRPr>
            </a:lvl3pPr>
            <a:lvl4pPr marR="0" lvl="3" algn="l" rtl="0">
              <a:spcBef>
                <a:spcPts val="300"/>
              </a:spcBef>
              <a:spcAft>
                <a:spcPts val="0"/>
              </a:spcAft>
              <a:buClr>
                <a:schemeClr val="accent2"/>
              </a:buClr>
              <a:buSzPts val="1100"/>
              <a:buFont typeface="Noto Sans Symbols"/>
              <a:buNone/>
              <a:defRPr sz="1500" b="0" i="0" u="none" strike="noStrike" cap="none">
                <a:solidFill>
                  <a:schemeClr val="lt1"/>
                </a:solidFill>
                <a:latin typeface="Garamond"/>
                <a:ea typeface="Garamond"/>
                <a:cs typeface="Garamond"/>
                <a:sym typeface="Garamond"/>
              </a:defRPr>
            </a:lvl4pPr>
            <a:lvl5pPr marR="0" lvl="4"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5pPr>
            <a:lvl6pPr marR="0" lvl="5"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6pPr>
            <a:lvl7pPr marR="0" lvl="6"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7pPr>
            <a:lvl8pPr marR="0" lvl="7"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8pPr>
            <a:lvl9pPr marR="0" lvl="8" algn="l" rtl="0">
              <a:spcBef>
                <a:spcPts val="300"/>
              </a:spcBef>
              <a:spcAft>
                <a:spcPts val="0"/>
              </a:spcAft>
              <a:buClr>
                <a:schemeClr val="hlink"/>
              </a:buClr>
              <a:buSzPts val="1100"/>
              <a:buFont typeface="Noto Sans Symbols"/>
              <a:buNone/>
              <a:defRPr sz="1500" b="0" i="0" u="none" strike="noStrike" cap="none">
                <a:solidFill>
                  <a:schemeClr val="lt1"/>
                </a:solidFill>
                <a:latin typeface="Garamond"/>
                <a:ea typeface="Garamond"/>
                <a:cs typeface="Garamond"/>
                <a:sym typeface="Garamond"/>
              </a:defRPr>
            </a:lvl9pPr>
          </a:lstStyle>
          <a:p>
            <a:endParaRPr/>
          </a:p>
        </p:txBody>
      </p:sp>
      <p:sp>
        <p:nvSpPr>
          <p:cNvPr id="132" name="Google Shape;132;p23"/>
          <p:cNvSpPr txBox="1">
            <a:spLocks noGrp="1"/>
          </p:cNvSpPr>
          <p:nvPr>
            <p:ph type="body" idx="1"/>
          </p:nvPr>
        </p:nvSpPr>
        <p:spPr>
          <a:xfrm>
            <a:off x="1792288" y="4025503"/>
            <a:ext cx="5486400" cy="603646"/>
          </a:xfrm>
          <a:prstGeom prst="rect">
            <a:avLst/>
          </a:prstGeom>
          <a:noFill/>
          <a:ln>
            <a:noFill/>
          </a:ln>
        </p:spPr>
        <p:txBody>
          <a:bodyPr spcFirstLastPara="1" wrap="square" lIns="68575" tIns="34275" rIns="68575" bIns="34275" anchor="t" anchorCtr="0"/>
          <a:lstStyle>
            <a:lvl1pPr marL="457200" marR="0" lvl="0" indent="-228600" algn="l" rtl="0">
              <a:spcBef>
                <a:spcPts val="200"/>
              </a:spcBef>
              <a:spcAft>
                <a:spcPts val="0"/>
              </a:spcAft>
              <a:buClr>
                <a:schemeClr val="hlink"/>
              </a:buClr>
              <a:buSzPts val="700"/>
              <a:buFont typeface="Noto Sans Symbols"/>
              <a:buNone/>
              <a:defRPr sz="1100" b="0" i="0" u="none" strike="noStrike" cap="none">
                <a:solidFill>
                  <a:schemeClr val="lt1"/>
                </a:solidFill>
                <a:latin typeface="Garamond"/>
                <a:ea typeface="Garamond"/>
                <a:cs typeface="Garamond"/>
                <a:sym typeface="Garamond"/>
              </a:defRPr>
            </a:lvl1pPr>
            <a:lvl2pPr marL="914400" marR="0" lvl="1" indent="-228600" algn="l" rtl="0">
              <a:spcBef>
                <a:spcPts val="200"/>
              </a:spcBef>
              <a:spcAft>
                <a:spcPts val="0"/>
              </a:spcAft>
              <a:buClr>
                <a:schemeClr val="accent2"/>
              </a:buClr>
              <a:buSzPts val="600"/>
              <a:buFont typeface="Noto Sans Symbols"/>
              <a:buNone/>
              <a:defRPr sz="900" b="0" i="0" u="none" strike="noStrike" cap="none">
                <a:solidFill>
                  <a:schemeClr val="lt1"/>
                </a:solidFill>
                <a:latin typeface="Garamond"/>
                <a:ea typeface="Garamond"/>
                <a:cs typeface="Garamond"/>
                <a:sym typeface="Garamond"/>
              </a:defRPr>
            </a:lvl2pPr>
            <a:lvl3pPr marL="1371600" marR="0" lvl="2" indent="-228600" algn="l" rtl="0">
              <a:spcBef>
                <a:spcPts val="200"/>
              </a:spcBef>
              <a:spcAft>
                <a:spcPts val="0"/>
              </a:spcAft>
              <a:buClr>
                <a:schemeClr val="lt2"/>
              </a:buClr>
              <a:buSzPts val="500"/>
              <a:buFont typeface="Noto Sans Symbols"/>
              <a:buNone/>
              <a:defRPr sz="800" b="0" i="0" u="none" strike="noStrike" cap="none">
                <a:solidFill>
                  <a:schemeClr val="lt1"/>
                </a:solidFill>
                <a:latin typeface="Garamond"/>
                <a:ea typeface="Garamond"/>
                <a:cs typeface="Garamond"/>
                <a:sym typeface="Garamond"/>
              </a:defRPr>
            </a:lvl3pPr>
            <a:lvl4pPr marL="1828800" marR="0" lvl="3" indent="-228600" algn="l" rtl="0">
              <a:spcBef>
                <a:spcPts val="100"/>
              </a:spcBef>
              <a:spcAft>
                <a:spcPts val="0"/>
              </a:spcAft>
              <a:buClr>
                <a:schemeClr val="accent2"/>
              </a:buClr>
              <a:buSzPts val="500"/>
              <a:buFont typeface="Noto Sans Symbols"/>
              <a:buNone/>
              <a:defRPr sz="700" b="0" i="0" u="none" strike="noStrike" cap="none">
                <a:solidFill>
                  <a:schemeClr val="lt1"/>
                </a:solidFill>
                <a:latin typeface="Garamond"/>
                <a:ea typeface="Garamond"/>
                <a:cs typeface="Garamond"/>
                <a:sym typeface="Garamond"/>
              </a:defRPr>
            </a:lvl4pPr>
            <a:lvl5pPr marL="2286000" marR="0" lvl="4"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5pPr>
            <a:lvl6pPr marL="2743200" marR="0" lvl="5"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6pPr>
            <a:lvl7pPr marL="3200400" marR="0" lvl="6"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7pPr>
            <a:lvl8pPr marL="3657600" marR="0" lvl="7"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8pPr>
            <a:lvl9pPr marL="4114800" marR="0" lvl="8" indent="-228600" algn="l" rtl="0">
              <a:spcBef>
                <a:spcPts val="100"/>
              </a:spcBef>
              <a:spcAft>
                <a:spcPts val="0"/>
              </a:spcAft>
              <a:buClr>
                <a:schemeClr val="hlink"/>
              </a:buClr>
              <a:buSzPts val="500"/>
              <a:buFont typeface="Noto Sans Symbols"/>
              <a:buNone/>
              <a:defRPr sz="700" b="0" i="0" u="none" strike="noStrike" cap="none">
                <a:solidFill>
                  <a:schemeClr val="lt1"/>
                </a:solidFill>
                <a:latin typeface="Garamond"/>
                <a:ea typeface="Garamond"/>
                <a:cs typeface="Garamond"/>
                <a:sym typeface="Garamond"/>
              </a:defRPr>
            </a:lvl9pPr>
          </a:lstStyle>
          <a:p>
            <a:endParaRPr/>
          </a:p>
        </p:txBody>
      </p:sp>
      <p:sp>
        <p:nvSpPr>
          <p:cNvPr id="133" name="Google Shape;133;p23"/>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34" name="Google Shape;134;p23"/>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35" name="Google Shape;135;p23"/>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38" name="Google Shape;138;p24"/>
          <p:cNvSpPr txBox="1">
            <a:spLocks noGrp="1"/>
          </p:cNvSpPr>
          <p:nvPr>
            <p:ph type="body" idx="1"/>
          </p:nvPr>
        </p:nvSpPr>
        <p:spPr>
          <a:xfrm rot="5400000">
            <a:off x="2874764" y="-1217413"/>
            <a:ext cx="3394472" cy="8229600"/>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39" name="Google Shape;139;p24"/>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40" name="Google Shape;140;p24"/>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41" name="Google Shape;141;p24"/>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rot="5400000">
            <a:off x="5463778" y="1371601"/>
            <a:ext cx="4388644" cy="20574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44" name="Google Shape;144;p25"/>
          <p:cNvSpPr txBox="1">
            <a:spLocks noGrp="1"/>
          </p:cNvSpPr>
          <p:nvPr>
            <p:ph type="body" idx="1"/>
          </p:nvPr>
        </p:nvSpPr>
        <p:spPr>
          <a:xfrm rot="5400000">
            <a:off x="1272778" y="-609599"/>
            <a:ext cx="4388644" cy="6019800"/>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45" name="Google Shape;145;p25"/>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46" name="Google Shape;146;p25"/>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47" name="Google Shape;147;p25"/>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50" name="Google Shape;150;p26"/>
          <p:cNvSpPr txBox="1">
            <a:spLocks noGrp="1"/>
          </p:cNvSpPr>
          <p:nvPr>
            <p:ph type="body" idx="1"/>
          </p:nvPr>
        </p:nvSpPr>
        <p:spPr>
          <a:xfrm>
            <a:off x="457200" y="1200151"/>
            <a:ext cx="4038600" cy="3394472"/>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51" name="Google Shape;151;p26"/>
          <p:cNvSpPr txBox="1">
            <a:spLocks noGrp="1"/>
          </p:cNvSpPr>
          <p:nvPr>
            <p:ph type="body" idx="2"/>
          </p:nvPr>
        </p:nvSpPr>
        <p:spPr>
          <a:xfrm>
            <a:off x="4648200" y="1200150"/>
            <a:ext cx="4038600" cy="163949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52" name="Google Shape;152;p26"/>
          <p:cNvSpPr txBox="1">
            <a:spLocks noGrp="1"/>
          </p:cNvSpPr>
          <p:nvPr>
            <p:ph type="body" idx="3"/>
          </p:nvPr>
        </p:nvSpPr>
        <p:spPr>
          <a:xfrm>
            <a:off x="4648200" y="2953942"/>
            <a:ext cx="4038600" cy="164068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53" name="Google Shape;153;p26"/>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54" name="Google Shape;154;p26"/>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55" name="Google Shape;155;p26"/>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158" name="Google Shape;158;p27"/>
          <p:cNvSpPr txBox="1">
            <a:spLocks noGrp="1"/>
          </p:cNvSpPr>
          <p:nvPr>
            <p:ph type="body" idx="1"/>
          </p:nvPr>
        </p:nvSpPr>
        <p:spPr>
          <a:xfrm>
            <a:off x="457200" y="1200150"/>
            <a:ext cx="4038600" cy="163949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59" name="Google Shape;159;p27"/>
          <p:cNvSpPr txBox="1">
            <a:spLocks noGrp="1"/>
          </p:cNvSpPr>
          <p:nvPr>
            <p:ph type="body" idx="2"/>
          </p:nvPr>
        </p:nvSpPr>
        <p:spPr>
          <a:xfrm>
            <a:off x="4648200" y="1200150"/>
            <a:ext cx="4038600" cy="163949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60" name="Google Shape;160;p27"/>
          <p:cNvSpPr txBox="1">
            <a:spLocks noGrp="1"/>
          </p:cNvSpPr>
          <p:nvPr>
            <p:ph type="body" idx="3"/>
          </p:nvPr>
        </p:nvSpPr>
        <p:spPr>
          <a:xfrm>
            <a:off x="457200" y="2953942"/>
            <a:ext cx="4038600" cy="164068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61" name="Google Shape;161;p27"/>
          <p:cNvSpPr txBox="1">
            <a:spLocks noGrp="1"/>
          </p:cNvSpPr>
          <p:nvPr>
            <p:ph type="body" idx="4"/>
          </p:nvPr>
        </p:nvSpPr>
        <p:spPr>
          <a:xfrm>
            <a:off x="4648200" y="2953942"/>
            <a:ext cx="4038600" cy="1640681"/>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162" name="Google Shape;162;p27"/>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163" name="Google Shape;163;p27"/>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a:solidFill>
                  <a:srgbClr val="FFFFFF"/>
                </a:solidFill>
                <a:latin typeface="Arial"/>
                <a:ea typeface="Arial"/>
                <a:cs typeface="Arial"/>
                <a:sym typeface="Arial"/>
              </a:defRPr>
            </a:lvl1pPr>
            <a:lvl2pPr marL="0" marR="0" lvl="1" indent="0" algn="r" rtl="0">
              <a:spcBef>
                <a:spcPts val="0"/>
              </a:spcBef>
              <a:buNone/>
              <a:defRPr sz="900">
                <a:solidFill>
                  <a:srgbClr val="FFFFFF"/>
                </a:solidFill>
                <a:latin typeface="Arial"/>
                <a:ea typeface="Arial"/>
                <a:cs typeface="Arial"/>
                <a:sym typeface="Arial"/>
              </a:defRPr>
            </a:lvl2pPr>
            <a:lvl3pPr marL="0" marR="0" lvl="2" indent="0" algn="r" rtl="0">
              <a:spcBef>
                <a:spcPts val="0"/>
              </a:spcBef>
              <a:buNone/>
              <a:defRPr sz="900">
                <a:solidFill>
                  <a:srgbClr val="FFFFFF"/>
                </a:solidFill>
                <a:latin typeface="Arial"/>
                <a:ea typeface="Arial"/>
                <a:cs typeface="Arial"/>
                <a:sym typeface="Arial"/>
              </a:defRPr>
            </a:lvl3pPr>
            <a:lvl4pPr marL="0" marR="0" lvl="3" indent="0" algn="r" rtl="0">
              <a:spcBef>
                <a:spcPts val="0"/>
              </a:spcBef>
              <a:buNone/>
              <a:defRPr sz="900">
                <a:solidFill>
                  <a:srgbClr val="FFFFFF"/>
                </a:solidFill>
                <a:latin typeface="Arial"/>
                <a:ea typeface="Arial"/>
                <a:cs typeface="Arial"/>
                <a:sym typeface="Arial"/>
              </a:defRPr>
            </a:lvl4pPr>
            <a:lvl5pPr marL="0" marR="0" lvl="4" indent="0" algn="r" rtl="0">
              <a:spcBef>
                <a:spcPts val="0"/>
              </a:spcBef>
              <a:buNone/>
              <a:defRPr sz="900">
                <a:solidFill>
                  <a:srgbClr val="FFFFFF"/>
                </a:solidFill>
                <a:latin typeface="Arial"/>
                <a:ea typeface="Arial"/>
                <a:cs typeface="Arial"/>
                <a:sym typeface="Arial"/>
              </a:defRPr>
            </a:lvl5pPr>
            <a:lvl6pPr marL="0" marR="0" lvl="5" indent="0" algn="r" rtl="0">
              <a:spcBef>
                <a:spcPts val="0"/>
              </a:spcBef>
              <a:buNone/>
              <a:defRPr sz="900">
                <a:solidFill>
                  <a:srgbClr val="FFFFFF"/>
                </a:solidFill>
                <a:latin typeface="Arial"/>
                <a:ea typeface="Arial"/>
                <a:cs typeface="Arial"/>
                <a:sym typeface="Arial"/>
              </a:defRPr>
            </a:lvl6pPr>
            <a:lvl7pPr marL="0" marR="0" lvl="6" indent="0" algn="r" rtl="0">
              <a:spcBef>
                <a:spcPts val="0"/>
              </a:spcBef>
              <a:buNone/>
              <a:defRPr sz="900">
                <a:solidFill>
                  <a:srgbClr val="FFFFFF"/>
                </a:solidFill>
                <a:latin typeface="Arial"/>
                <a:ea typeface="Arial"/>
                <a:cs typeface="Arial"/>
                <a:sym typeface="Arial"/>
              </a:defRPr>
            </a:lvl7pPr>
            <a:lvl8pPr marL="0" marR="0" lvl="7" indent="0" algn="r" rtl="0">
              <a:spcBef>
                <a:spcPts val="0"/>
              </a:spcBef>
              <a:buNone/>
              <a:defRPr sz="900">
                <a:solidFill>
                  <a:srgbClr val="FFFFFF"/>
                </a:solidFill>
                <a:latin typeface="Arial"/>
                <a:ea typeface="Arial"/>
                <a:cs typeface="Arial"/>
                <a:sym typeface="Arial"/>
              </a:defRPr>
            </a:lvl8pPr>
            <a:lvl9pPr marL="0" marR="0" lvl="8" indent="0" algn="r" rtl="0">
              <a:spcBef>
                <a:spcPts val="0"/>
              </a:spcBef>
              <a:buNone/>
              <a:defRPr sz="9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4" name="Google Shape;164;p27"/>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1"/>
            <a:ext cx="9140825" cy="5137547"/>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11"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7"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grpSp>
      <p:sp>
        <p:nvSpPr>
          <p:cNvPr id="37899" name="Rectangle 11"/>
          <p:cNvSpPr>
            <a:spLocks noGrp="1" noChangeArrowheads="1"/>
          </p:cNvSpPr>
          <p:nvPr>
            <p:ph type="ctrTitle" sz="quarter"/>
          </p:nvPr>
        </p:nvSpPr>
        <p:spPr>
          <a:xfrm>
            <a:off x="685800" y="1302545"/>
            <a:ext cx="7772400" cy="1440656"/>
          </a:xfrm>
        </p:spPr>
        <p:txBody>
          <a:bodyPr/>
          <a:lstStyle>
            <a:lvl1pPr>
              <a:defRPr sz="4500"/>
            </a:lvl1pPr>
          </a:lstStyle>
          <a:p>
            <a:r>
              <a:rPr lang="de-DE"/>
              <a:t>Titelmasterformat durch Klicken bearbeiten</a:t>
            </a:r>
          </a:p>
        </p:txBody>
      </p:sp>
      <p:sp>
        <p:nvSpPr>
          <p:cNvPr id="37900" name="Rectangle 12"/>
          <p:cNvSpPr>
            <a:spLocks noGrp="1" noChangeArrowheads="1"/>
          </p:cNvSpPr>
          <p:nvPr>
            <p:ph type="subTitle" sz="quarter" idx="1"/>
          </p:nvPr>
        </p:nvSpPr>
        <p:spPr>
          <a:xfrm>
            <a:off x="1371600" y="2914650"/>
            <a:ext cx="6400800" cy="1314450"/>
          </a:xfrm>
        </p:spPr>
        <p:txBody>
          <a:bodyPr/>
          <a:lstStyle>
            <a:lvl1pPr marL="0" indent="0" algn="ctr">
              <a:buFont typeface="Wingdings" pitchFamily="2" charset="2"/>
              <a:buNone/>
              <a:defRPr/>
            </a:lvl1pPr>
          </a:lstStyle>
          <a:p>
            <a:r>
              <a:rPr lang="de-DE"/>
              <a:t>Formatvorlage des Untertitelmasters durch Klicken bearbeiten</a:t>
            </a:r>
          </a:p>
        </p:txBody>
      </p:sp>
      <p:sp>
        <p:nvSpPr>
          <p:cNvPr id="13" name="Rectangle 13"/>
          <p:cNvSpPr>
            <a:spLocks noGrp="1" noChangeArrowheads="1"/>
          </p:cNvSpPr>
          <p:nvPr>
            <p:ph type="dt" sz="quarter" idx="10"/>
          </p:nvPr>
        </p:nvSpPr>
        <p:spPr>
          <a:xfrm>
            <a:off x="457200" y="4686300"/>
            <a:ext cx="2133600" cy="357188"/>
          </a:xfrm>
        </p:spPr>
        <p:txBody>
          <a:bodyPr/>
          <a:lstStyle>
            <a:lvl1pPr>
              <a:defRPr smtClean="0"/>
            </a:lvl1pPr>
          </a:lstStyle>
          <a:p>
            <a:pPr>
              <a:defRPr/>
            </a:pPr>
            <a:endParaRPr lang="de-DE">
              <a:solidFill>
                <a:srgbClr val="FFFFFF"/>
              </a:solidFill>
            </a:endParaRPr>
          </a:p>
        </p:txBody>
      </p:sp>
      <p:sp>
        <p:nvSpPr>
          <p:cNvPr id="14" name="Rectangle 14"/>
          <p:cNvSpPr>
            <a:spLocks noGrp="1" noChangeArrowheads="1"/>
          </p:cNvSpPr>
          <p:nvPr>
            <p:ph type="ftr" sz="quarter" idx="11"/>
          </p:nvPr>
        </p:nvSpPr>
        <p:spPr>
          <a:xfrm>
            <a:off x="3124200" y="4688681"/>
            <a:ext cx="2895600" cy="357188"/>
          </a:xfrm>
        </p:spPr>
        <p:txBody>
          <a:bodyPr/>
          <a:lstStyle>
            <a:lvl1pPr>
              <a:defRPr smtClean="0"/>
            </a:lvl1pPr>
          </a:lstStyle>
          <a:p>
            <a:pPr>
              <a:defRPr/>
            </a:pPr>
            <a:endParaRPr lang="de-DE">
              <a:solidFill>
                <a:srgbClr val="FFFFFF"/>
              </a:solidFill>
            </a:endParaRPr>
          </a:p>
        </p:txBody>
      </p:sp>
      <p:sp>
        <p:nvSpPr>
          <p:cNvPr id="15" name="Rectangle 15"/>
          <p:cNvSpPr>
            <a:spLocks noGrp="1" noChangeArrowheads="1"/>
          </p:cNvSpPr>
          <p:nvPr>
            <p:ph type="sldNum" sz="quarter" idx="12"/>
          </p:nvPr>
        </p:nvSpPr>
        <p:spPr>
          <a:xfrm>
            <a:off x="6553200" y="4691062"/>
            <a:ext cx="2133600" cy="357188"/>
          </a:xfrm>
        </p:spPr>
        <p:txBody>
          <a:bodyPr/>
          <a:lstStyle>
            <a:lvl1pPr>
              <a:defRPr smtClean="0"/>
            </a:lvl1pPr>
          </a:lstStyle>
          <a:p>
            <a:pPr>
              <a:defRPr/>
            </a:pPr>
            <a:fld id="{538961E3-C299-4839-BFE8-0DA8FF4BDCE7}"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358213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63CF74C3-CDD4-4873-911C-6406BD80DC42}" type="slidenum">
              <a:rPr lang="de-DE">
                <a:solidFill>
                  <a:srgbClr val="FFFFFF"/>
                </a:solidFill>
              </a:rPr>
              <a:pPr>
                <a:defRPr/>
              </a:pPr>
              <a:t>‹#›</a:t>
            </a:fld>
            <a:endParaRPr lang="de-DE">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58295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8F0075EC-EBCC-4867-A242-5A1D656518EE}" type="slidenum">
              <a:rPr lang="de-DE">
                <a:solidFill>
                  <a:srgbClr val="FFFFFF"/>
                </a:solidFill>
              </a:rPr>
              <a:pPr>
                <a:defRPr/>
              </a:pPr>
              <a:t>‹#›</a:t>
            </a:fld>
            <a:endParaRPr lang="de-DE">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16012664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7A246CC1-D908-4A5E-81DD-8DAFB9B0B545}" type="slidenum">
              <a:rPr lang="de-DE">
                <a:solidFill>
                  <a:srgbClr val="FFFFFF"/>
                </a:solidFill>
              </a:rPr>
              <a:pPr>
                <a:defRPr/>
              </a:pPr>
              <a:t>‹#›</a:t>
            </a:fld>
            <a:endParaRPr lang="de-DE">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266337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8" name="Rectangle 3"/>
          <p:cNvSpPr>
            <a:spLocks noGrp="1" noChangeArrowheads="1"/>
          </p:cNvSpPr>
          <p:nvPr>
            <p:ph type="sldNum" sz="quarter" idx="11"/>
          </p:nvPr>
        </p:nvSpPr>
        <p:spPr>
          <a:ln/>
        </p:spPr>
        <p:txBody>
          <a:bodyPr/>
          <a:lstStyle>
            <a:lvl1pPr>
              <a:defRPr/>
            </a:lvl1pPr>
          </a:lstStyle>
          <a:p>
            <a:pPr>
              <a:defRPr/>
            </a:pPr>
            <a:fld id="{8F59237C-3CFE-4760-A315-9436DC9B8791}" type="slidenum">
              <a:rPr lang="de-DE">
                <a:solidFill>
                  <a:srgbClr val="FFFFFF"/>
                </a:solidFill>
              </a:rPr>
              <a:pPr>
                <a:defRPr/>
              </a:pPr>
              <a:t>‹#›</a:t>
            </a:fld>
            <a:endParaRPr lang="de-DE">
              <a:solidFill>
                <a:srgbClr val="FFFFFF"/>
              </a:solidFill>
            </a:endParaRPr>
          </a:p>
        </p:txBody>
      </p:sp>
      <p:sp>
        <p:nvSpPr>
          <p:cNvPr id="9"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4202848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4" name="Rectangle 3"/>
          <p:cNvSpPr>
            <a:spLocks noGrp="1" noChangeArrowheads="1"/>
          </p:cNvSpPr>
          <p:nvPr>
            <p:ph type="sldNum" sz="quarter" idx="11"/>
          </p:nvPr>
        </p:nvSpPr>
        <p:spPr>
          <a:ln/>
        </p:spPr>
        <p:txBody>
          <a:bodyPr/>
          <a:lstStyle>
            <a:lvl1pPr>
              <a:defRPr/>
            </a:lvl1pPr>
          </a:lstStyle>
          <a:p>
            <a:pPr>
              <a:defRPr/>
            </a:pPr>
            <a:fld id="{E4BBDBBE-A7D1-471F-A7E9-A2FD7216051D}" type="slidenum">
              <a:rPr lang="de-DE">
                <a:solidFill>
                  <a:srgbClr val="FFFFFF"/>
                </a:solidFill>
              </a:rPr>
              <a:pPr>
                <a:defRPr/>
              </a:pPr>
              <a:t>‹#›</a:t>
            </a:fld>
            <a:endParaRPr lang="de-DE">
              <a:solidFill>
                <a:srgbClr val="FFFFFF"/>
              </a:solidFill>
            </a:endParaRPr>
          </a:p>
        </p:txBody>
      </p:sp>
      <p:sp>
        <p:nvSpPr>
          <p:cNvPr id="5"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18977604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3" name="Rectangle 3"/>
          <p:cNvSpPr>
            <a:spLocks noGrp="1" noChangeArrowheads="1"/>
          </p:cNvSpPr>
          <p:nvPr>
            <p:ph type="sldNum" sz="quarter" idx="11"/>
          </p:nvPr>
        </p:nvSpPr>
        <p:spPr>
          <a:ln/>
        </p:spPr>
        <p:txBody>
          <a:bodyPr/>
          <a:lstStyle>
            <a:lvl1pPr>
              <a:defRPr/>
            </a:lvl1pPr>
          </a:lstStyle>
          <a:p>
            <a:pPr>
              <a:defRPr/>
            </a:pPr>
            <a:fld id="{18EFCCFA-AC44-4C1C-AE48-9AD01481305C}" type="slidenum">
              <a:rPr lang="de-DE">
                <a:solidFill>
                  <a:srgbClr val="FFFFFF"/>
                </a:solidFill>
              </a:rPr>
              <a:pPr>
                <a:defRPr/>
              </a:pPr>
              <a:t>‹#›</a:t>
            </a:fld>
            <a:endParaRPr lang="de-DE">
              <a:solidFill>
                <a:srgbClr val="FFFFFF"/>
              </a:solidFill>
            </a:endParaRPr>
          </a:p>
        </p:txBody>
      </p:sp>
      <p:sp>
        <p:nvSpPr>
          <p:cNvPr id="4"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21051093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8A98E4AA-2649-4EB2-B715-8BB7678F2A3F}" type="slidenum">
              <a:rPr lang="de-DE">
                <a:solidFill>
                  <a:srgbClr val="FFFFFF"/>
                </a:solidFill>
              </a:rPr>
              <a:pPr>
                <a:defRPr/>
              </a:pPr>
              <a:t>‹#›</a:t>
            </a:fld>
            <a:endParaRPr lang="de-DE">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4772031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866E1F79-88E0-48F8-B598-F439FEBB871F}" type="slidenum">
              <a:rPr lang="de-DE">
                <a:solidFill>
                  <a:srgbClr val="FFFFFF"/>
                </a:solidFill>
              </a:rPr>
              <a:pPr>
                <a:defRPr/>
              </a:pPr>
              <a:t>‹#›</a:t>
            </a:fld>
            <a:endParaRPr lang="de-DE">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624877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8226DAAD-91FF-4F85-92AB-1411ABCFD3AE}" type="slidenum">
              <a:rPr lang="de-DE">
                <a:solidFill>
                  <a:srgbClr val="FFFFFF"/>
                </a:solidFill>
              </a:rPr>
              <a:pPr>
                <a:defRPr/>
              </a:pPr>
              <a:t>‹#›</a:t>
            </a:fld>
            <a:endParaRPr lang="de-DE">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4703944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DA4C2A8A-EEF8-47C3-B279-CC91FA35BEF4}" type="slidenum">
              <a:rPr lang="de-DE">
                <a:solidFill>
                  <a:srgbClr val="FFFFFF"/>
                </a:solidFill>
              </a:rPr>
              <a:pPr>
                <a:defRPr/>
              </a:pPr>
              <a:t>‹#›</a:t>
            </a:fld>
            <a:endParaRPr lang="de-DE">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1494128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7" name="Rectangle 3"/>
          <p:cNvSpPr>
            <a:spLocks noGrp="1" noChangeArrowheads="1"/>
          </p:cNvSpPr>
          <p:nvPr>
            <p:ph type="sldNum" sz="quarter" idx="11"/>
          </p:nvPr>
        </p:nvSpPr>
        <p:spPr>
          <a:ln/>
        </p:spPr>
        <p:txBody>
          <a:bodyPr/>
          <a:lstStyle>
            <a:lvl1pPr>
              <a:defRPr/>
            </a:lvl1pPr>
          </a:lstStyle>
          <a:p>
            <a:pPr>
              <a:defRPr/>
            </a:pPr>
            <a:fld id="{12BA8003-3222-4840-A6BE-38A3979C1503}" type="slidenum">
              <a:rPr lang="de-DE">
                <a:solidFill>
                  <a:srgbClr val="FFFFFF"/>
                </a:solidFill>
              </a:rPr>
              <a:pPr>
                <a:defRPr/>
              </a:pPr>
              <a:t>‹#›</a:t>
            </a:fld>
            <a:endParaRPr lang="de-DE">
              <a:solidFill>
                <a:srgbClr val="FFFFFF"/>
              </a:solidFill>
            </a:endParaRPr>
          </a:p>
        </p:txBody>
      </p:sp>
      <p:sp>
        <p:nvSpPr>
          <p:cNvPr id="8"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6815005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80"/>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4" name="Rectangle 3"/>
          <p:cNvSpPr>
            <a:spLocks noGrp="1" noChangeArrowheads="1"/>
          </p:cNvSpPr>
          <p:nvPr>
            <p:ph type="sldNum" sz="quarter" idx="11"/>
          </p:nvPr>
        </p:nvSpPr>
        <p:spPr>
          <a:ln/>
        </p:spPr>
        <p:txBody>
          <a:bodyPr/>
          <a:lstStyle>
            <a:lvl1pPr>
              <a:defRPr/>
            </a:lvl1pPr>
          </a:lstStyle>
          <a:p>
            <a:pPr>
              <a:defRPr/>
            </a:pPr>
            <a:fld id="{D249DFF9-B090-4743-9438-321D8AC45E2B}" type="slidenum">
              <a:rPr lang="de-DE">
                <a:solidFill>
                  <a:srgbClr val="FFFFFF"/>
                </a:solidFill>
              </a:rPr>
              <a:pPr>
                <a:defRPr/>
              </a:pPr>
              <a:t>‹#›</a:t>
            </a:fld>
            <a:endParaRPr lang="de-DE">
              <a:solidFill>
                <a:srgbClr val="FFFFFF"/>
              </a:solidFill>
            </a:endParaRPr>
          </a:p>
        </p:txBody>
      </p:sp>
      <p:sp>
        <p:nvSpPr>
          <p:cNvPr id="5"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226555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05979"/>
            <a:ext cx="8229600" cy="857250"/>
          </a:xfrm>
        </p:spPr>
        <p:txBody>
          <a:bodyPr/>
          <a:lstStyle/>
          <a:p>
            <a:r>
              <a:rPr lang="en-US"/>
              <a:t>Click to edit Master title style</a:t>
            </a:r>
          </a:p>
        </p:txBody>
      </p:sp>
      <p:sp>
        <p:nvSpPr>
          <p:cNvPr id="3" name="Content Placeholder 2"/>
          <p:cNvSpPr>
            <a:spLocks noGrp="1"/>
          </p:cNvSpPr>
          <p:nvPr>
            <p:ph sz="quarter" idx="1"/>
          </p:nvPr>
        </p:nvSpPr>
        <p:spPr>
          <a:xfrm>
            <a:off x="457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8" name="Rectangle 3"/>
          <p:cNvSpPr>
            <a:spLocks noGrp="1" noChangeArrowheads="1"/>
          </p:cNvSpPr>
          <p:nvPr>
            <p:ph type="sldNum" sz="quarter" idx="11"/>
          </p:nvPr>
        </p:nvSpPr>
        <p:spPr>
          <a:ln/>
        </p:spPr>
        <p:txBody>
          <a:bodyPr/>
          <a:lstStyle>
            <a:lvl1pPr>
              <a:defRPr/>
            </a:lvl1pPr>
          </a:lstStyle>
          <a:p>
            <a:pPr>
              <a:defRPr/>
            </a:pPr>
            <a:fld id="{1DEE4F13-F67D-4199-8B01-0A437AEA09BE}" type="slidenum">
              <a:rPr lang="de-DE">
                <a:solidFill>
                  <a:srgbClr val="FFFFFF"/>
                </a:solidFill>
              </a:rPr>
              <a:pPr>
                <a:defRPr/>
              </a:pPr>
              <a:t>‹#›</a:t>
            </a:fld>
            <a:endParaRPr lang="de-DE">
              <a:solidFill>
                <a:srgbClr val="FFFFFF"/>
              </a:solidFill>
            </a:endParaRPr>
          </a:p>
        </p:txBody>
      </p:sp>
      <p:sp>
        <p:nvSpPr>
          <p:cNvPr id="9" name="Rectangle 14"/>
          <p:cNvSpPr>
            <a:spLocks noGrp="1" noChangeArrowheads="1"/>
          </p:cNvSpPr>
          <p:nvPr>
            <p:ph type="ftr" sz="quarter" idx="12"/>
          </p:nvPr>
        </p:nvSpPr>
        <p:spPr>
          <a:ln/>
        </p:spPr>
        <p:txBody>
          <a:bodyPr/>
          <a:lstStyle>
            <a:lvl1pPr>
              <a:defRPr/>
            </a:lvl1pPr>
          </a:lstStyle>
          <a:p>
            <a:pPr>
              <a:defRPr/>
            </a:pPr>
            <a:endParaRPr lang="de-DE">
              <a:solidFill>
                <a:srgbClr val="FFFFFF"/>
              </a:solidFill>
            </a:endParaRPr>
          </a:p>
        </p:txBody>
      </p:sp>
    </p:spTree>
    <p:extLst>
      <p:ext uri="{BB962C8B-B14F-4D97-AF65-F5344CB8AC3E}">
        <p14:creationId xmlns:p14="http://schemas.microsoft.com/office/powerpoint/2010/main" val="3483448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type="objOnly">
  <p:cSld name="1_Content">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457200" y="205980"/>
            <a:ext cx="8229600" cy="4388644"/>
          </a:xfrm>
          <a:prstGeom prst="rect">
            <a:avLst/>
          </a:prstGeom>
          <a:noFill/>
          <a:ln>
            <a:noFill/>
          </a:ln>
        </p:spPr>
        <p:txBody>
          <a:bodyPr spcFirstLastPara="1" wrap="square" lIns="68575" tIns="34275" rIns="68575" bIns="34275" anchor="t" anchorCtr="0"/>
          <a:lstStyle>
            <a:lvl1pPr marL="457189" marR="0" lvl="0" indent="-336542"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378" marR="0" lvl="1" indent="-323842"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566" marR="0" lvl="2" indent="-311142"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754" marR="0" lvl="3" indent="-298442"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5943" marR="0" lvl="4"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132" marR="0" lvl="5"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320" marR="0" lvl="6"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509" marR="0" lvl="7"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697" marR="0" lvl="8" indent="-298442"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
        <p:nvSpPr>
          <p:cNvPr id="67" name="Google Shape;67;p14"/>
          <p:cNvSpPr txBox="1">
            <a:spLocks noGrp="1"/>
          </p:cNvSpPr>
          <p:nvPr>
            <p:ph type="dt" idx="10"/>
          </p:nvPr>
        </p:nvSpPr>
        <p:spPr>
          <a:xfrm>
            <a:off x="457200" y="4688682"/>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68" name="Google Shape;68;p14"/>
          <p:cNvSpPr txBox="1">
            <a:spLocks noGrp="1"/>
          </p:cNvSpPr>
          <p:nvPr>
            <p:ph type="sldNum" idx="12"/>
          </p:nvPr>
        </p:nvSpPr>
        <p:spPr>
          <a:xfrm>
            <a:off x="6553200" y="4686301"/>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0" marR="0" lvl="1" indent="0" algn="r" rtl="0">
              <a:spcBef>
                <a:spcPts val="0"/>
              </a:spcBef>
              <a:buNone/>
              <a:defRPr sz="900" b="0" i="0" u="none" strike="noStrike" cap="none">
                <a:solidFill>
                  <a:srgbClr val="FFFFFF"/>
                </a:solidFill>
                <a:latin typeface="Arial"/>
                <a:ea typeface="Arial"/>
                <a:cs typeface="Arial"/>
                <a:sym typeface="Arial"/>
              </a:defRPr>
            </a:lvl2pPr>
            <a:lvl3pPr marL="0" marR="0" lvl="2" indent="0" algn="r" rtl="0">
              <a:spcBef>
                <a:spcPts val="0"/>
              </a:spcBef>
              <a:buNone/>
              <a:defRPr sz="900" b="0" i="0" u="none" strike="noStrike" cap="none">
                <a:solidFill>
                  <a:srgbClr val="FFFFFF"/>
                </a:solidFill>
                <a:latin typeface="Arial"/>
                <a:ea typeface="Arial"/>
                <a:cs typeface="Arial"/>
                <a:sym typeface="Arial"/>
              </a:defRPr>
            </a:lvl3pPr>
            <a:lvl4pPr marL="0" marR="0" lvl="3" indent="0" algn="r" rtl="0">
              <a:spcBef>
                <a:spcPts val="0"/>
              </a:spcBef>
              <a:buNone/>
              <a:defRPr sz="900" b="0" i="0" u="none" strike="noStrike" cap="none">
                <a:solidFill>
                  <a:srgbClr val="FFFFFF"/>
                </a:solidFill>
                <a:latin typeface="Arial"/>
                <a:ea typeface="Arial"/>
                <a:cs typeface="Arial"/>
                <a:sym typeface="Arial"/>
              </a:defRPr>
            </a:lvl4pPr>
            <a:lvl5pPr marL="0" marR="0" lvl="4" indent="0" algn="r" rtl="0">
              <a:spcBef>
                <a:spcPts val="0"/>
              </a:spcBef>
              <a:buNone/>
              <a:defRPr sz="900" b="0" i="0" u="none" strike="noStrike" cap="none">
                <a:solidFill>
                  <a:srgbClr val="FFFFFF"/>
                </a:solidFill>
                <a:latin typeface="Arial"/>
                <a:ea typeface="Arial"/>
                <a:cs typeface="Arial"/>
                <a:sym typeface="Arial"/>
              </a:defRPr>
            </a:lvl5pPr>
            <a:lvl6pPr marL="0" marR="0" lvl="5" indent="0" algn="r" rtl="0">
              <a:spcBef>
                <a:spcPts val="0"/>
              </a:spcBef>
              <a:buNone/>
              <a:defRPr sz="900" b="0" i="0" u="none" strike="noStrike" cap="none">
                <a:solidFill>
                  <a:srgbClr val="FFFFFF"/>
                </a:solidFill>
                <a:latin typeface="Arial"/>
                <a:ea typeface="Arial"/>
                <a:cs typeface="Arial"/>
                <a:sym typeface="Arial"/>
              </a:defRPr>
            </a:lvl6pPr>
            <a:lvl7pPr marL="0" marR="0" lvl="6" indent="0" algn="r" rtl="0">
              <a:spcBef>
                <a:spcPts val="0"/>
              </a:spcBef>
              <a:buNone/>
              <a:defRPr sz="900" b="0" i="0" u="none" strike="noStrike" cap="none">
                <a:solidFill>
                  <a:srgbClr val="FFFFFF"/>
                </a:solidFill>
                <a:latin typeface="Arial"/>
                <a:ea typeface="Arial"/>
                <a:cs typeface="Arial"/>
                <a:sym typeface="Arial"/>
              </a:defRPr>
            </a:lvl7pPr>
            <a:lvl8pPr marL="0" marR="0" lvl="7" indent="0" algn="r" rtl="0">
              <a:spcBef>
                <a:spcPts val="0"/>
              </a:spcBef>
              <a:buNone/>
              <a:defRPr sz="900" b="0" i="0" u="none" strike="noStrike" cap="none">
                <a:solidFill>
                  <a:srgbClr val="FFFFFF"/>
                </a:solidFill>
                <a:latin typeface="Arial"/>
                <a:ea typeface="Arial"/>
                <a:cs typeface="Arial"/>
                <a:sym typeface="Arial"/>
              </a:defRPr>
            </a:lvl8pPr>
            <a:lvl9pPr marL="0" marR="0" lvl="8" indent="0" algn="r" rtl="0">
              <a:spcBef>
                <a:spcPts val="0"/>
              </a:spcBef>
              <a:buNone/>
              <a:defRPr sz="900"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a:p>
        </p:txBody>
      </p:sp>
      <p:sp>
        <p:nvSpPr>
          <p:cNvPr id="69" name="Google Shape;69;p14"/>
          <p:cNvSpPr txBox="1">
            <a:spLocks noGrp="1"/>
          </p:cNvSpPr>
          <p:nvPr>
            <p:ph type="ftr" idx="11"/>
          </p:nvPr>
        </p:nvSpPr>
        <p:spPr>
          <a:xfrm>
            <a:off x="3124200" y="4686301"/>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Tree>
    <p:extLst>
      <p:ext uri="{BB962C8B-B14F-4D97-AF65-F5344CB8AC3E}">
        <p14:creationId xmlns:p14="http://schemas.microsoft.com/office/powerpoint/2010/main" val="3535096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457200" y="4688681"/>
            <a:ext cx="2133600" cy="357187"/>
          </a:xfrm>
          <a:prstGeom prst="rect">
            <a:avLst/>
          </a:prstGeom>
          <a:noFill/>
          <a:ln>
            <a:noFill/>
          </a:ln>
        </p:spPr>
        <p:txBody>
          <a:bodyPr spcFirstLastPara="1" wrap="square" lIns="68575" tIns="34275" rIns="68575" bIns="34275" anchor="b" anchorCtr="0"/>
          <a:lstStyle>
            <a:lvl1pPr marR="0" lvl="0" algn="l"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52" name="Google Shape;52;p13"/>
          <p:cNvSpPr txBox="1">
            <a:spLocks noGrp="1"/>
          </p:cNvSpPr>
          <p:nvPr>
            <p:ph type="sldNum" idx="12"/>
          </p:nvPr>
        </p:nvSpPr>
        <p:spPr>
          <a:xfrm>
            <a:off x="6553200" y="4686300"/>
            <a:ext cx="2133600" cy="357187"/>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0" marR="0" lvl="1" indent="0" algn="r" rtl="0">
              <a:spcBef>
                <a:spcPts val="0"/>
              </a:spcBef>
              <a:buNone/>
              <a:defRPr sz="900" b="0" i="0" u="none" strike="noStrike" cap="none">
                <a:solidFill>
                  <a:srgbClr val="FFFFFF"/>
                </a:solidFill>
                <a:latin typeface="Arial"/>
                <a:ea typeface="Arial"/>
                <a:cs typeface="Arial"/>
                <a:sym typeface="Arial"/>
              </a:defRPr>
            </a:lvl2pPr>
            <a:lvl3pPr marL="0" marR="0" lvl="2" indent="0" algn="r" rtl="0">
              <a:spcBef>
                <a:spcPts val="0"/>
              </a:spcBef>
              <a:buNone/>
              <a:defRPr sz="900" b="0" i="0" u="none" strike="noStrike" cap="none">
                <a:solidFill>
                  <a:srgbClr val="FFFFFF"/>
                </a:solidFill>
                <a:latin typeface="Arial"/>
                <a:ea typeface="Arial"/>
                <a:cs typeface="Arial"/>
                <a:sym typeface="Arial"/>
              </a:defRPr>
            </a:lvl3pPr>
            <a:lvl4pPr marL="0" marR="0" lvl="3" indent="0" algn="r" rtl="0">
              <a:spcBef>
                <a:spcPts val="0"/>
              </a:spcBef>
              <a:buNone/>
              <a:defRPr sz="900" b="0" i="0" u="none" strike="noStrike" cap="none">
                <a:solidFill>
                  <a:srgbClr val="FFFFFF"/>
                </a:solidFill>
                <a:latin typeface="Arial"/>
                <a:ea typeface="Arial"/>
                <a:cs typeface="Arial"/>
                <a:sym typeface="Arial"/>
              </a:defRPr>
            </a:lvl4pPr>
            <a:lvl5pPr marL="0" marR="0" lvl="4" indent="0" algn="r" rtl="0">
              <a:spcBef>
                <a:spcPts val="0"/>
              </a:spcBef>
              <a:buNone/>
              <a:defRPr sz="900" b="0" i="0" u="none" strike="noStrike" cap="none">
                <a:solidFill>
                  <a:srgbClr val="FFFFFF"/>
                </a:solidFill>
                <a:latin typeface="Arial"/>
                <a:ea typeface="Arial"/>
                <a:cs typeface="Arial"/>
                <a:sym typeface="Arial"/>
              </a:defRPr>
            </a:lvl5pPr>
            <a:lvl6pPr marL="0" marR="0" lvl="5" indent="0" algn="r" rtl="0">
              <a:spcBef>
                <a:spcPts val="0"/>
              </a:spcBef>
              <a:buNone/>
              <a:defRPr sz="900" b="0" i="0" u="none" strike="noStrike" cap="none">
                <a:solidFill>
                  <a:srgbClr val="FFFFFF"/>
                </a:solidFill>
                <a:latin typeface="Arial"/>
                <a:ea typeface="Arial"/>
                <a:cs typeface="Arial"/>
                <a:sym typeface="Arial"/>
              </a:defRPr>
            </a:lvl6pPr>
            <a:lvl7pPr marL="0" marR="0" lvl="6" indent="0" algn="r" rtl="0">
              <a:spcBef>
                <a:spcPts val="0"/>
              </a:spcBef>
              <a:buNone/>
              <a:defRPr sz="900" b="0" i="0" u="none" strike="noStrike" cap="none">
                <a:solidFill>
                  <a:srgbClr val="FFFFFF"/>
                </a:solidFill>
                <a:latin typeface="Arial"/>
                <a:ea typeface="Arial"/>
                <a:cs typeface="Arial"/>
                <a:sym typeface="Arial"/>
              </a:defRPr>
            </a:lvl7pPr>
            <a:lvl8pPr marL="0" marR="0" lvl="7" indent="0" algn="r" rtl="0">
              <a:spcBef>
                <a:spcPts val="0"/>
              </a:spcBef>
              <a:buNone/>
              <a:defRPr sz="900" b="0" i="0" u="none" strike="noStrike" cap="none">
                <a:solidFill>
                  <a:srgbClr val="FFFFFF"/>
                </a:solidFill>
                <a:latin typeface="Arial"/>
                <a:ea typeface="Arial"/>
                <a:cs typeface="Arial"/>
                <a:sym typeface="Arial"/>
              </a:defRPr>
            </a:lvl8pPr>
            <a:lvl9pPr marL="0" marR="0" lvl="8" indent="0" algn="r" rtl="0">
              <a:spcBef>
                <a:spcPts val="0"/>
              </a:spcBef>
              <a:buNone/>
              <a:defRPr sz="9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grpSp>
        <p:nvGrpSpPr>
          <p:cNvPr id="53" name="Google Shape;53;p13"/>
          <p:cNvGrpSpPr/>
          <p:nvPr/>
        </p:nvGrpSpPr>
        <p:grpSpPr>
          <a:xfrm>
            <a:off x="1" y="1"/>
            <a:ext cx="9140826" cy="5137547"/>
            <a:chOff x="0" y="0"/>
            <a:chExt cx="5758" cy="4315"/>
          </a:xfrm>
        </p:grpSpPr>
        <p:grpSp>
          <p:nvGrpSpPr>
            <p:cNvPr id="54" name="Google Shape;54;p13"/>
            <p:cNvGrpSpPr/>
            <p:nvPr/>
          </p:nvGrpSpPr>
          <p:grpSpPr>
            <a:xfrm>
              <a:off x="1728" y="2230"/>
              <a:ext cx="4027" cy="2085"/>
              <a:chOff x="1728" y="2230"/>
              <a:chExt cx="4027" cy="2085"/>
            </a:xfrm>
          </p:grpSpPr>
          <p:sp>
            <p:nvSpPr>
              <p:cNvPr id="55" name="Google Shape;55;p13"/>
              <p:cNvSpPr/>
              <p:nvPr/>
            </p:nvSpPr>
            <p:spPr>
              <a:xfrm>
                <a:off x="1728" y="2644"/>
                <a:ext cx="2882" cy="1671"/>
              </a:xfrm>
              <a:custGeom>
                <a:avLst/>
                <a:gdLst/>
                <a:ahLst/>
                <a:cxnLst/>
                <a:rect l="l" t="t" r="r" b="b"/>
                <a:pathLst>
                  <a:path w="2882" h="1671" extrusionOk="0">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a:gsLst>
                  <a:gs pos="0">
                    <a:schemeClr val="dk2"/>
                  </a:gs>
                  <a:gs pos="100000">
                    <a:srgbClr val="003092"/>
                  </a:gs>
                </a:gsLst>
                <a:lin ang="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6" name="Google Shape;56;p13"/>
              <p:cNvSpPr/>
              <p:nvPr/>
            </p:nvSpPr>
            <p:spPr>
              <a:xfrm>
                <a:off x="4170" y="2671"/>
                <a:ext cx="1259" cy="811"/>
              </a:xfrm>
              <a:custGeom>
                <a:avLst/>
                <a:gdLst/>
                <a:ahLst/>
                <a:cxnLst/>
                <a:rect l="l" t="t" r="r" b="b"/>
                <a:pathLst>
                  <a:path w="1259" h="811" extrusionOk="0">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a:gsLst>
                  <a:gs pos="0">
                    <a:schemeClr val="dk2"/>
                  </a:gs>
                  <a:gs pos="100000">
                    <a:srgbClr val="00309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7" name="Google Shape;57;p13"/>
              <p:cNvSpPr/>
              <p:nvPr/>
            </p:nvSpPr>
            <p:spPr>
              <a:xfrm>
                <a:off x="2900" y="3346"/>
                <a:ext cx="2849" cy="969"/>
              </a:xfrm>
              <a:custGeom>
                <a:avLst/>
                <a:gdLst/>
                <a:ahLst/>
                <a:cxnLst/>
                <a:rect l="l" t="t" r="r" b="b"/>
                <a:pathLst>
                  <a:path w="2849" h="969" extrusionOk="0">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a:gsLst>
                  <a:gs pos="0">
                    <a:srgbClr val="002E8B"/>
                  </a:gs>
                  <a:gs pos="100000">
                    <a:schemeClr val="dk2"/>
                  </a:gs>
                </a:gsLst>
                <a:lin ang="54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8" name="Google Shape;58;p13"/>
              <p:cNvSpPr/>
              <p:nvPr/>
            </p:nvSpPr>
            <p:spPr>
              <a:xfrm>
                <a:off x="2748" y="2230"/>
                <a:ext cx="3007" cy="2085"/>
              </a:xfrm>
              <a:custGeom>
                <a:avLst/>
                <a:gdLst/>
                <a:ahLst/>
                <a:cxnLst/>
                <a:rect l="l" t="t" r="r" b="b"/>
                <a:pathLst>
                  <a:path w="3007" h="2085" extrusionOk="0">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9" name="Google Shape;59;p13"/>
              <p:cNvSpPr/>
              <p:nvPr/>
            </p:nvSpPr>
            <p:spPr>
              <a:xfrm>
                <a:off x="4501" y="2317"/>
                <a:ext cx="1248" cy="539"/>
              </a:xfrm>
              <a:custGeom>
                <a:avLst/>
                <a:gdLst/>
                <a:ahLst/>
                <a:cxnLst/>
                <a:rect l="l" t="t" r="r" b="b"/>
                <a:pathLst>
                  <a:path w="1248" h="539" extrusionOk="0">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a:gsLst>
                  <a:gs pos="0">
                    <a:srgbClr val="003090"/>
                  </a:gs>
                  <a:gs pos="100000">
                    <a:schemeClr val="dk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60" name="Google Shape;60;p13"/>
            <p:cNvSpPr/>
            <p:nvPr/>
          </p:nvSpPr>
          <p:spPr>
            <a:xfrm>
              <a:off x="3322" y="1341"/>
              <a:ext cx="1825" cy="1537"/>
            </a:xfrm>
            <a:custGeom>
              <a:avLst/>
              <a:gdLst/>
              <a:ahLst/>
              <a:cxnLst/>
              <a:rect l="l" t="t" r="r" b="b"/>
              <a:pathLst>
                <a:path w="2296" h="1469" extrusionOk="0">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a:gsLst>
                <a:gs pos="0">
                  <a:srgbClr val="002F8D"/>
                </a:gs>
                <a:gs pos="100000">
                  <a:schemeClr val="dk2"/>
                </a:gs>
              </a:gsLst>
              <a:lin ang="27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1" name="Google Shape;61;p13"/>
            <p:cNvSpPr/>
            <p:nvPr/>
          </p:nvSpPr>
          <p:spPr>
            <a:xfrm>
              <a:off x="0" y="0"/>
              <a:ext cx="5758" cy="1776"/>
            </a:xfrm>
            <a:custGeom>
              <a:avLst/>
              <a:gdLst/>
              <a:ahLst/>
              <a:cxnLst/>
              <a:rect l="l" t="t" r="r" b="b"/>
              <a:pathLst>
                <a:path w="5740" h="1906" extrusionOk="0">
                  <a:moveTo>
                    <a:pt x="0" y="0"/>
                  </a:moveTo>
                  <a:lnTo>
                    <a:pt x="0" y="1906"/>
                  </a:lnTo>
                  <a:lnTo>
                    <a:pt x="5740" y="1906"/>
                  </a:lnTo>
                  <a:lnTo>
                    <a:pt x="5740" y="0"/>
                  </a:lnTo>
                  <a:lnTo>
                    <a:pt x="0" y="0"/>
                  </a:lnTo>
                  <a:lnTo>
                    <a:pt x="0" y="0"/>
                  </a:lnTo>
                  <a:close/>
                </a:path>
              </a:pathLst>
            </a:custGeom>
            <a:gradFill>
              <a:gsLst>
                <a:gs pos="0">
                  <a:schemeClr val="dk1"/>
                </a:gs>
                <a:gs pos="100000">
                  <a:schemeClr val="dk2"/>
                </a:gs>
              </a:gsLst>
              <a:lin ang="54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62" name="Google Shape;62;p13"/>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1pPr>
            <a:lvl2pPr marR="0" lvl="1"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2pPr>
            <a:lvl3pPr marR="0" lvl="2"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3pPr>
            <a:lvl4pPr marR="0" lvl="3"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4pPr>
            <a:lvl5pPr marR="0" lvl="4"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5pPr>
            <a:lvl6pPr marR="0" lvl="5"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6pPr>
            <a:lvl7pPr marR="0" lvl="6"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7pPr>
            <a:lvl8pPr marR="0" lvl="7"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8pPr>
            <a:lvl9pPr marR="0" lvl="8" algn="ctr" rtl="0">
              <a:spcBef>
                <a:spcPts val="0"/>
              </a:spcBef>
              <a:spcAft>
                <a:spcPts val="0"/>
              </a:spcAft>
              <a:buSzPts val="1100"/>
              <a:buNone/>
              <a:defRPr sz="3300" b="1" i="0" u="none" strike="noStrike" cap="none">
                <a:solidFill>
                  <a:schemeClr val="lt2"/>
                </a:solidFill>
                <a:latin typeface="Garamond"/>
                <a:ea typeface="Garamond"/>
                <a:cs typeface="Garamond"/>
                <a:sym typeface="Garamond"/>
              </a:defRPr>
            </a:lvl9pPr>
          </a:lstStyle>
          <a:p>
            <a:endParaRPr/>
          </a:p>
        </p:txBody>
      </p:sp>
      <p:sp>
        <p:nvSpPr>
          <p:cNvPr id="63" name="Google Shape;63;p13"/>
          <p:cNvSpPr txBox="1">
            <a:spLocks noGrp="1"/>
          </p:cNvSpPr>
          <p:nvPr>
            <p:ph type="ftr" idx="11"/>
          </p:nvPr>
        </p:nvSpPr>
        <p:spPr>
          <a:xfrm>
            <a:off x="3124200" y="4686300"/>
            <a:ext cx="2895600" cy="357187"/>
          </a:xfrm>
          <a:prstGeom prst="rect">
            <a:avLst/>
          </a:prstGeom>
          <a:noFill/>
          <a:ln>
            <a:noFill/>
          </a:ln>
        </p:spPr>
        <p:txBody>
          <a:bodyPr spcFirstLastPara="1" wrap="square" lIns="68575" tIns="34275" rIns="68575" bIns="34275" anchor="b" anchorCtr="0"/>
          <a:lstStyle>
            <a:lvl1pPr marR="0" lvl="0" algn="ctr"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2pPr>
            <a:lvl3pPr marR="0" lvl="2"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3pPr>
            <a:lvl4pPr marR="0" lvl="3"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4pPr>
            <a:lvl5pPr marR="0" lvl="4"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5pPr>
            <a:lvl6pPr marR="0" lvl="5"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6pPr>
            <a:lvl7pPr marR="0" lvl="6"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7pPr>
            <a:lvl8pPr marR="0" lvl="7"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8pPr>
            <a:lvl9pPr marR="0" lvl="8" algn="l" rtl="0">
              <a:spcBef>
                <a:spcPts val="0"/>
              </a:spcBef>
              <a:spcAft>
                <a:spcPts val="0"/>
              </a:spcAft>
              <a:buSzPts val="1100"/>
              <a:buNone/>
              <a:defRPr sz="1400" b="0" i="0" u="none" strike="noStrike" cap="none">
                <a:solidFill>
                  <a:schemeClr val="lt1"/>
                </a:solidFill>
                <a:latin typeface="Garamond"/>
                <a:ea typeface="Garamond"/>
                <a:cs typeface="Garamond"/>
                <a:sym typeface="Garamond"/>
              </a:defRPr>
            </a:lvl9pPr>
          </a:lstStyle>
          <a:p>
            <a:endParaRPr/>
          </a:p>
        </p:txBody>
      </p:sp>
      <p:sp>
        <p:nvSpPr>
          <p:cNvPr id="64" name="Google Shape;64;p13"/>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lstStyle>
            <a:lvl1pPr marL="457200" marR="0" lvl="0" indent="-336550" algn="l" rtl="0">
              <a:spcBef>
                <a:spcPts val="500"/>
              </a:spcBef>
              <a:spcAft>
                <a:spcPts val="0"/>
              </a:spcAft>
              <a:buClr>
                <a:schemeClr val="hlink"/>
              </a:buClr>
              <a:buSzPts val="1700"/>
              <a:buFont typeface="Noto Sans Symbols"/>
              <a:buChar char="■"/>
              <a:defRPr sz="2400" b="0" i="0" u="none" strike="noStrike" cap="none">
                <a:solidFill>
                  <a:schemeClr val="lt1"/>
                </a:solidFill>
                <a:latin typeface="Garamond"/>
                <a:ea typeface="Garamond"/>
                <a:cs typeface="Garamond"/>
                <a:sym typeface="Garamond"/>
              </a:defRPr>
            </a:lvl1pPr>
            <a:lvl2pPr marL="914400" marR="0" lvl="1" indent="-323850" algn="l" rtl="0">
              <a:spcBef>
                <a:spcPts val="400"/>
              </a:spcBef>
              <a:spcAft>
                <a:spcPts val="0"/>
              </a:spcAft>
              <a:buClr>
                <a:schemeClr val="accent2"/>
              </a:buClr>
              <a:buSzPts val="1500"/>
              <a:buFont typeface="Noto Sans Symbols"/>
              <a:buChar char="■"/>
              <a:defRPr sz="2100" b="0" i="0" u="none" strike="noStrike" cap="none">
                <a:solidFill>
                  <a:schemeClr val="lt1"/>
                </a:solidFill>
                <a:latin typeface="Garamond"/>
                <a:ea typeface="Garamond"/>
                <a:cs typeface="Garamond"/>
                <a:sym typeface="Garamond"/>
              </a:defRPr>
            </a:lvl2pPr>
            <a:lvl3pPr marL="1371600" marR="0" lvl="2" indent="-311150" algn="l" rtl="0">
              <a:spcBef>
                <a:spcPts val="400"/>
              </a:spcBef>
              <a:spcAft>
                <a:spcPts val="0"/>
              </a:spcAft>
              <a:buClr>
                <a:schemeClr val="lt2"/>
              </a:buClr>
              <a:buSzPts val="1300"/>
              <a:buFont typeface="Noto Sans Symbols"/>
              <a:buChar char="■"/>
              <a:defRPr sz="1800" b="0" i="0" u="none" strike="noStrike" cap="none">
                <a:solidFill>
                  <a:schemeClr val="lt1"/>
                </a:solidFill>
                <a:latin typeface="Garamond"/>
                <a:ea typeface="Garamond"/>
                <a:cs typeface="Garamond"/>
                <a:sym typeface="Garamond"/>
              </a:defRPr>
            </a:lvl3pPr>
            <a:lvl4pPr marL="1828800" marR="0" lvl="3" indent="-298450" algn="l" rtl="0">
              <a:spcBef>
                <a:spcPts val="300"/>
              </a:spcBef>
              <a:spcAft>
                <a:spcPts val="0"/>
              </a:spcAft>
              <a:buClr>
                <a:schemeClr val="accent2"/>
              </a:buClr>
              <a:buSzPts val="1100"/>
              <a:buFont typeface="Noto Sans Symbols"/>
              <a:buChar char="■"/>
              <a:defRPr sz="1500" b="0" i="0" u="none" strike="noStrike" cap="none">
                <a:solidFill>
                  <a:schemeClr val="lt1"/>
                </a:solidFill>
                <a:latin typeface="Garamond"/>
                <a:ea typeface="Garamond"/>
                <a:cs typeface="Garamond"/>
                <a:sym typeface="Garamond"/>
              </a:defRPr>
            </a:lvl4pPr>
            <a:lvl5pPr marL="2286000" marR="0" lvl="4"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5pPr>
            <a:lvl6pPr marL="2743200" marR="0" lvl="5"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6pPr>
            <a:lvl7pPr marL="3200400" marR="0" lvl="6"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7pPr>
            <a:lvl8pPr marL="3657600" marR="0" lvl="7"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8pPr>
            <a:lvl9pPr marL="4114800" marR="0" lvl="8" indent="-298450" algn="l" rtl="0">
              <a:spcBef>
                <a:spcPts val="300"/>
              </a:spcBef>
              <a:spcAft>
                <a:spcPts val="0"/>
              </a:spcAft>
              <a:buClr>
                <a:schemeClr val="hlink"/>
              </a:buClr>
              <a:buSzPts val="1100"/>
              <a:buFont typeface="Noto Sans Symbols"/>
              <a:buChar char="■"/>
              <a:defRPr sz="1500" b="0" i="0" u="none" strike="noStrike" cap="none">
                <a:solidFill>
                  <a:schemeClr val="lt1"/>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dt" sz="half" idx="2"/>
          </p:nvPr>
        </p:nvSpPr>
        <p:spPr bwMode="auto">
          <a:xfrm>
            <a:off x="457200" y="4688681"/>
            <a:ext cx="2133600" cy="3571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900" smtClean="0">
                <a:latin typeface="Arial" charset="0"/>
              </a:defRPr>
            </a:lvl1pPr>
          </a:lstStyle>
          <a:p>
            <a:pPr>
              <a:defRPr/>
            </a:pPr>
            <a:endParaRPr lang="de-DE">
              <a:solidFill>
                <a:srgbClr val="FFFFFF"/>
              </a:solidFill>
              <a:effectLst/>
            </a:endParaRPr>
          </a:p>
        </p:txBody>
      </p:sp>
      <p:sp>
        <p:nvSpPr>
          <p:cNvPr id="36867" name="Rectangle 3"/>
          <p:cNvSpPr>
            <a:spLocks noGrp="1" noChangeArrowheads="1"/>
          </p:cNvSpPr>
          <p:nvPr>
            <p:ph type="sldNum" sz="quarter" idx="4"/>
          </p:nvPr>
        </p:nvSpPr>
        <p:spPr bwMode="auto">
          <a:xfrm>
            <a:off x="6553200" y="4686300"/>
            <a:ext cx="2133600" cy="3571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900" smtClean="0">
                <a:latin typeface="Arial" charset="0"/>
              </a:defRPr>
            </a:lvl1pPr>
          </a:lstStyle>
          <a:p>
            <a:pPr>
              <a:defRPr/>
            </a:pPr>
            <a:fld id="{3C069AED-3057-48D7-94D9-A162CC17F75A}" type="slidenum">
              <a:rPr lang="de-DE">
                <a:solidFill>
                  <a:srgbClr val="FFFFFF"/>
                </a:solidFill>
                <a:effectLst/>
              </a:rPr>
              <a:pPr>
                <a:defRPr/>
              </a:pPr>
              <a:t>‹#›</a:t>
            </a:fld>
            <a:endParaRPr lang="de-DE">
              <a:solidFill>
                <a:srgbClr val="FFFFFF"/>
              </a:solidFill>
              <a:effectLst/>
            </a:endParaRPr>
          </a:p>
        </p:txBody>
      </p:sp>
      <p:grpSp>
        <p:nvGrpSpPr>
          <p:cNvPr id="12292" name="Group 4"/>
          <p:cNvGrpSpPr>
            <a:grpSpLocks/>
          </p:cNvGrpSpPr>
          <p:nvPr/>
        </p:nvGrpSpPr>
        <p:grpSpPr bwMode="auto">
          <a:xfrm>
            <a:off x="1" y="1"/>
            <a:ext cx="9140825" cy="5137547"/>
            <a:chOff x="0" y="0"/>
            <a:chExt cx="5758" cy="4315"/>
          </a:xfrm>
        </p:grpSpPr>
        <p:grpSp>
          <p:nvGrpSpPr>
            <p:cNvPr id="12296" name="Group 5"/>
            <p:cNvGrpSpPr>
              <a:grpSpLocks/>
            </p:cNvGrpSpPr>
            <p:nvPr userDrawn="1"/>
          </p:nvGrpSpPr>
          <p:grpSpPr bwMode="auto">
            <a:xfrm>
              <a:off x="1728" y="2230"/>
              <a:ext cx="4027" cy="2085"/>
              <a:chOff x="1728" y="2230"/>
              <a:chExt cx="4027" cy="2085"/>
            </a:xfrm>
          </p:grpSpPr>
          <p:sp>
            <p:nvSpPr>
              <p:cNvPr id="36870"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1"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2"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3"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4"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grpSp>
        <p:sp>
          <p:nvSpPr>
            <p:cNvPr id="36875"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sp>
          <p:nvSpPr>
            <p:cNvPr id="36876"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spcBef>
                  <a:spcPct val="50000"/>
                </a:spcBef>
                <a:defRPr/>
              </a:pPr>
              <a:endParaRPr lang="en-US" sz="1350">
                <a:solidFill>
                  <a:srgbClr val="FFFFFF"/>
                </a:solidFill>
                <a:effectLst/>
                <a:latin typeface="Arial" charset="0"/>
              </a:endParaRPr>
            </a:p>
          </p:txBody>
        </p:sp>
      </p:grpSp>
      <p:sp>
        <p:nvSpPr>
          <p:cNvPr id="36877" name="Rectangle 13"/>
          <p:cNvSpPr>
            <a:spLocks noGrp="1" noRot="1" noChangeArrowheads="1"/>
          </p:cNvSpPr>
          <p:nvPr>
            <p:ph type="title"/>
          </p:nvPr>
        </p:nvSpPr>
        <p:spPr bwMode="auto">
          <a:xfrm>
            <a:off x="457200" y="205979"/>
            <a:ext cx="8229600" cy="857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a:t>Titelmasterformat durch Klicken bearbeiten</a:t>
            </a:r>
          </a:p>
        </p:txBody>
      </p:sp>
      <p:sp>
        <p:nvSpPr>
          <p:cNvPr id="36878" name="Rectangle 14"/>
          <p:cNvSpPr>
            <a:spLocks noGrp="1" noChangeArrowheads="1"/>
          </p:cNvSpPr>
          <p:nvPr>
            <p:ph type="ftr" sz="quarter" idx="3"/>
          </p:nvPr>
        </p:nvSpPr>
        <p:spPr bwMode="auto">
          <a:xfrm>
            <a:off x="3124200" y="4686300"/>
            <a:ext cx="2895600" cy="3571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sz="900" smtClean="0">
                <a:latin typeface="Arial" charset="0"/>
              </a:defRPr>
            </a:lvl1pPr>
          </a:lstStyle>
          <a:p>
            <a:pPr>
              <a:defRPr/>
            </a:pPr>
            <a:endParaRPr lang="de-DE">
              <a:solidFill>
                <a:srgbClr val="FFFFFF"/>
              </a:solidFill>
              <a:effectLst/>
            </a:endParaRPr>
          </a:p>
        </p:txBody>
      </p:sp>
      <p:sp>
        <p:nvSpPr>
          <p:cNvPr id="36879" name="Rectangle 15"/>
          <p:cNvSpPr>
            <a:spLocks noGrp="1" noChangeArrowheads="1"/>
          </p:cNvSpPr>
          <p:nvPr>
            <p:ph type="body" idx="1"/>
          </p:nvPr>
        </p:nvSpPr>
        <p:spPr bwMode="auto">
          <a:xfrm>
            <a:off x="457200" y="1200151"/>
            <a:ext cx="8229600" cy="33944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05931865"/>
      </p:ext>
    </p:extLst>
  </p:cSld>
  <p:clrMap bg1="dk2" tx1="lt1" bg2="dk1"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xStyles>
    <p:titleStyle>
      <a:lvl1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5pPr>
      <a:lvl6pPr marL="3429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6pPr>
      <a:lvl7pPr marL="6858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7pPr>
      <a:lvl8pPr marL="10287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8pPr>
      <a:lvl9pPr marL="1371600" algn="ctr" rtl="0" fontAlgn="base">
        <a:spcBef>
          <a:spcPct val="0"/>
        </a:spcBef>
        <a:spcAft>
          <a:spcPct val="0"/>
        </a:spcAft>
        <a:defRPr sz="3300" b="1">
          <a:solidFill>
            <a:schemeClr val="tx2"/>
          </a:solidFill>
          <a:effectLst>
            <a:outerShdw blurRad="38100" dist="38100" dir="2700000" algn="tl">
              <a:srgbClr val="000000"/>
            </a:outerShdw>
          </a:effectLst>
          <a:latin typeface="Garamond" pitchFamily="18" charset="0"/>
        </a:defRPr>
      </a:lvl9pPr>
    </p:titleStyle>
    <p:bodyStyle>
      <a:lvl1pPr marL="257175" indent="-257175"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eaLnBrk="0" fontAlgn="base" hangingPunct="0">
        <a:spcBef>
          <a:spcPct val="20000"/>
        </a:spcBef>
        <a:spcAft>
          <a:spcPct val="0"/>
        </a:spcAft>
        <a:buClr>
          <a:schemeClr val="accent2"/>
        </a:buClr>
        <a:buSzPct val="70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eaLnBrk="0" fontAlgn="base" hangingPunct="0">
        <a:spcBef>
          <a:spcPct val="20000"/>
        </a:spcBef>
        <a:spcAft>
          <a:spcPct val="0"/>
        </a:spcAft>
        <a:buClr>
          <a:schemeClr val="tx2"/>
        </a:buClr>
        <a:buSzPct val="70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eaLnBrk="0" fontAlgn="base" hangingPunct="0">
        <a:spcBef>
          <a:spcPct val="20000"/>
        </a:spcBef>
        <a:spcAft>
          <a:spcPct val="0"/>
        </a:spcAft>
        <a:buClr>
          <a:schemeClr val="accent2"/>
        </a:buClr>
        <a:buSzPct val="70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eaLnBrk="0" fontAlgn="base" hangingPunct="0">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70000"/>
        <a:buFont typeface="Wingdings" pitchFamily="2" charset="2"/>
        <a:buChar char="n"/>
        <a:defRPr sz="1500">
          <a:solidFill>
            <a:schemeClr val="tx1"/>
          </a:solidFill>
          <a:effectLst>
            <a:outerShdw blurRad="38100" dist="38100" dir="2700000" algn="tl">
              <a:srgbClr val="000000"/>
            </a:outerShdw>
          </a:effectLst>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0.gif"/></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8.xml"/><Relationship Id="rId1" Type="http://schemas.openxmlformats.org/officeDocument/2006/relationships/slideLayout" Target="../slideLayouts/slideLayout38.xml"/><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29.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D0E4C5-BE6C-4DB3-8967-E0BB852B3686}"/>
              </a:ext>
            </a:extLst>
          </p:cNvPr>
          <p:cNvPicPr>
            <a:picLocks noChangeAspect="1"/>
          </p:cNvPicPr>
          <p:nvPr/>
        </p:nvPicPr>
        <p:blipFill>
          <a:blip r:embed="rId3"/>
          <a:stretch>
            <a:fillRect/>
          </a:stretch>
        </p:blipFill>
        <p:spPr>
          <a:xfrm>
            <a:off x="6244065" y="480719"/>
            <a:ext cx="2684160" cy="1459719"/>
          </a:xfrm>
          <a:prstGeom prst="rect">
            <a:avLst/>
          </a:prstGeom>
        </p:spPr>
      </p:pic>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980110" y="4820869"/>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pic>
        <p:nvPicPr>
          <p:cNvPr id="4" name="Picture 3">
            <a:extLst>
              <a:ext uri="{FF2B5EF4-FFF2-40B4-BE49-F238E27FC236}">
                <a16:creationId xmlns:a16="http://schemas.microsoft.com/office/drawing/2014/main" id="{28615A5C-9264-480C-A818-3ACCFBC2B0C1}"/>
              </a:ext>
            </a:extLst>
          </p:cNvPr>
          <p:cNvPicPr>
            <a:picLocks noChangeAspect="1"/>
          </p:cNvPicPr>
          <p:nvPr/>
        </p:nvPicPr>
        <p:blipFill>
          <a:blip r:embed="rId4"/>
          <a:stretch>
            <a:fillRect/>
          </a:stretch>
        </p:blipFill>
        <p:spPr>
          <a:xfrm>
            <a:off x="6244065" y="3562536"/>
            <a:ext cx="2684160" cy="1497621"/>
          </a:xfrm>
          <a:prstGeom prst="rect">
            <a:avLst/>
          </a:prstGeom>
        </p:spPr>
      </p:pic>
      <p:pic>
        <p:nvPicPr>
          <p:cNvPr id="2" name="Picture 1">
            <a:extLst>
              <a:ext uri="{FF2B5EF4-FFF2-40B4-BE49-F238E27FC236}">
                <a16:creationId xmlns:a16="http://schemas.microsoft.com/office/drawing/2014/main" id="{B4AD7D33-1320-46BC-9123-AA891F5A4AF2}"/>
              </a:ext>
            </a:extLst>
          </p:cNvPr>
          <p:cNvPicPr>
            <a:picLocks noChangeAspect="1"/>
          </p:cNvPicPr>
          <p:nvPr/>
        </p:nvPicPr>
        <p:blipFill>
          <a:blip r:embed="rId5"/>
          <a:stretch>
            <a:fillRect/>
          </a:stretch>
        </p:blipFill>
        <p:spPr>
          <a:xfrm>
            <a:off x="6244065" y="2021627"/>
            <a:ext cx="2684160" cy="1459719"/>
          </a:xfrm>
          <a:prstGeom prst="rect">
            <a:avLst/>
          </a:prstGeom>
        </p:spPr>
      </p:pic>
      <p:sp>
        <p:nvSpPr>
          <p:cNvPr id="5" name="TextBox 4">
            <a:extLst>
              <a:ext uri="{FF2B5EF4-FFF2-40B4-BE49-F238E27FC236}">
                <a16:creationId xmlns:a16="http://schemas.microsoft.com/office/drawing/2014/main" id="{9626F426-BCAC-4CC6-A816-6B4E5791BF37}"/>
              </a:ext>
            </a:extLst>
          </p:cNvPr>
          <p:cNvSpPr txBox="1"/>
          <p:nvPr/>
        </p:nvSpPr>
        <p:spPr>
          <a:xfrm>
            <a:off x="6326619" y="2102817"/>
            <a:ext cx="1625936" cy="300082"/>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Beijing, China 2017</a:t>
            </a:r>
          </a:p>
        </p:txBody>
      </p:sp>
      <p:sp>
        <p:nvSpPr>
          <p:cNvPr id="11" name="TextBox 10">
            <a:extLst>
              <a:ext uri="{FF2B5EF4-FFF2-40B4-BE49-F238E27FC236}">
                <a16:creationId xmlns:a16="http://schemas.microsoft.com/office/drawing/2014/main" id="{35134740-702C-4850-BF0F-050B61F606E8}"/>
              </a:ext>
            </a:extLst>
          </p:cNvPr>
          <p:cNvSpPr txBox="1"/>
          <p:nvPr/>
        </p:nvSpPr>
        <p:spPr>
          <a:xfrm>
            <a:off x="6326619" y="643098"/>
            <a:ext cx="1625936" cy="300082"/>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Delhi, India 2018</a:t>
            </a:r>
          </a:p>
        </p:txBody>
      </p:sp>
      <p:sp>
        <p:nvSpPr>
          <p:cNvPr id="14" name="TextBox 13">
            <a:extLst>
              <a:ext uri="{FF2B5EF4-FFF2-40B4-BE49-F238E27FC236}">
                <a16:creationId xmlns:a16="http://schemas.microsoft.com/office/drawing/2014/main" id="{8D5CB531-BF58-440F-BBC5-91E3137CD92E}"/>
              </a:ext>
            </a:extLst>
          </p:cNvPr>
          <p:cNvSpPr txBox="1"/>
          <p:nvPr/>
        </p:nvSpPr>
        <p:spPr>
          <a:xfrm>
            <a:off x="6275138" y="3812084"/>
            <a:ext cx="1625936" cy="300082"/>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LA, USA, 1995</a:t>
            </a:r>
          </a:p>
        </p:txBody>
      </p:sp>
      <p:sp>
        <p:nvSpPr>
          <p:cNvPr id="12" name="TextBox 11">
            <a:extLst>
              <a:ext uri="{FF2B5EF4-FFF2-40B4-BE49-F238E27FC236}">
                <a16:creationId xmlns:a16="http://schemas.microsoft.com/office/drawing/2014/main" id="{052D04A5-E467-4EF2-A0DF-4C4841EA1BCF}"/>
              </a:ext>
            </a:extLst>
          </p:cNvPr>
          <p:cNvSpPr txBox="1"/>
          <p:nvPr/>
        </p:nvSpPr>
        <p:spPr>
          <a:xfrm>
            <a:off x="264220" y="204517"/>
            <a:ext cx="5257899" cy="738664"/>
          </a:xfrm>
          <a:prstGeom prst="rect">
            <a:avLst/>
          </a:prstGeom>
          <a:noFill/>
        </p:spPr>
        <p:txBody>
          <a:bodyPr wrap="square" rtlCol="0">
            <a:spAutoFit/>
          </a:bodyPr>
          <a:lstStyle/>
          <a:p>
            <a:pPr defTabSz="685800">
              <a:buClrTx/>
            </a:pPr>
            <a:r>
              <a:rPr lang="en-US" sz="2100" kern="1200" dirty="0">
                <a:solidFill>
                  <a:srgbClr val="FFFFFF"/>
                </a:solidFill>
                <a:latin typeface="Garamond"/>
                <a:ea typeface="+mn-ea"/>
                <a:cs typeface="+mn-cs"/>
              </a:rPr>
              <a:t>“Air pollution is linked to mortality?” </a:t>
            </a:r>
          </a:p>
          <a:p>
            <a:pPr defTabSz="685800">
              <a:buClrTx/>
            </a:pPr>
            <a:r>
              <a:rPr lang="en-US" sz="2100" kern="1200" dirty="0">
                <a:solidFill>
                  <a:srgbClr val="FFFFFF"/>
                </a:solidFill>
                <a:latin typeface="Garamond"/>
                <a:ea typeface="+mn-ea"/>
                <a:cs typeface="+mn-cs"/>
              </a:rPr>
              <a:t>Finding answers with </a:t>
            </a:r>
            <a:r>
              <a:rPr lang="en-US" sz="2100" b="1" kern="1200" dirty="0">
                <a:solidFill>
                  <a:srgbClr val="FF0000"/>
                </a:solidFill>
                <a:latin typeface="Garamond"/>
                <a:ea typeface="+mn-ea"/>
                <a:cs typeface="+mn-cs"/>
              </a:rPr>
              <a:t>Real Time Data Analysis</a:t>
            </a:r>
          </a:p>
        </p:txBody>
      </p:sp>
      <p:sp>
        <p:nvSpPr>
          <p:cNvPr id="17" name="TextBox 16">
            <a:extLst>
              <a:ext uri="{FF2B5EF4-FFF2-40B4-BE49-F238E27FC236}">
                <a16:creationId xmlns:a16="http://schemas.microsoft.com/office/drawing/2014/main" id="{7FCFCF47-2EE0-4844-A6A6-49FE761E7A6C}"/>
              </a:ext>
            </a:extLst>
          </p:cNvPr>
          <p:cNvSpPr txBox="1"/>
          <p:nvPr/>
        </p:nvSpPr>
        <p:spPr>
          <a:xfrm>
            <a:off x="590153" y="1083154"/>
            <a:ext cx="4450887" cy="507831"/>
          </a:xfrm>
          <a:prstGeom prst="rect">
            <a:avLst/>
          </a:prstGeom>
          <a:noFill/>
        </p:spPr>
        <p:txBody>
          <a:bodyPr wrap="square" rtlCol="0">
            <a:spAutoFit/>
          </a:bodyPr>
          <a:lstStyle/>
          <a:p>
            <a:pPr defTabSz="685800">
              <a:buClrTx/>
            </a:pPr>
            <a:r>
              <a:rPr lang="en-US" sz="1350" kern="1200" dirty="0">
                <a:solidFill>
                  <a:srgbClr val="FFFFFF"/>
                </a:solidFill>
                <a:latin typeface="Garamond"/>
                <a:ea typeface="+mn-ea"/>
                <a:cs typeface="+mn-cs"/>
              </a:rPr>
              <a:t>Google search ~ 15,600,000 results</a:t>
            </a:r>
          </a:p>
          <a:p>
            <a:pPr defTabSz="685800">
              <a:buClrTx/>
            </a:pPr>
            <a:r>
              <a:rPr lang="en-US" sz="1350" kern="1200" dirty="0">
                <a:solidFill>
                  <a:srgbClr val="FFFFFF"/>
                </a:solidFill>
                <a:latin typeface="Garamond"/>
                <a:ea typeface="+mn-ea"/>
                <a:cs typeface="+mn-cs"/>
              </a:rPr>
              <a:t>Research papers ~ 9038</a:t>
            </a:r>
          </a:p>
        </p:txBody>
      </p:sp>
      <p:pic>
        <p:nvPicPr>
          <p:cNvPr id="15" name="Picture 14" descr="A picture containing sky, outdoor, kite, ground&#10;&#10;Description generated with very high confidence">
            <a:extLst>
              <a:ext uri="{FF2B5EF4-FFF2-40B4-BE49-F238E27FC236}">
                <a16:creationId xmlns:a16="http://schemas.microsoft.com/office/drawing/2014/main" id="{85332AB1-9A72-4748-8A82-BBF4DBBE6A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487" y="2021628"/>
            <a:ext cx="4964902" cy="2792758"/>
          </a:xfrm>
          <a:prstGeom prst="rect">
            <a:avLst/>
          </a:prstGeom>
        </p:spPr>
      </p:pic>
      <p:sp>
        <p:nvSpPr>
          <p:cNvPr id="20" name="TextBox 19">
            <a:extLst>
              <a:ext uri="{FF2B5EF4-FFF2-40B4-BE49-F238E27FC236}">
                <a16:creationId xmlns:a16="http://schemas.microsoft.com/office/drawing/2014/main" id="{67EEE7B5-30E3-48C0-9F00-162B0B13C998}"/>
              </a:ext>
            </a:extLst>
          </p:cNvPr>
          <p:cNvSpPr txBox="1"/>
          <p:nvPr/>
        </p:nvSpPr>
        <p:spPr>
          <a:xfrm>
            <a:off x="3606128" y="2102817"/>
            <a:ext cx="1866246" cy="507831"/>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UCSD </a:t>
            </a:r>
            <a:r>
              <a:rPr lang="en-US" sz="1350" kern="1200" dirty="0" err="1">
                <a:solidFill>
                  <a:srgbClr val="FF0000"/>
                </a:solidFill>
                <a:latin typeface="Garamond"/>
                <a:ea typeface="+mn-ea"/>
                <a:cs typeface="+mn-cs"/>
              </a:rPr>
              <a:t>ext</a:t>
            </a:r>
            <a:r>
              <a:rPr lang="en-US" sz="1350" kern="1200" dirty="0">
                <a:solidFill>
                  <a:srgbClr val="FF0000"/>
                </a:solidFill>
                <a:latin typeface="Garamond"/>
                <a:ea typeface="+mn-ea"/>
                <a:cs typeface="+mn-cs"/>
              </a:rPr>
              <a:t>- SD, 08182018</a:t>
            </a:r>
          </a:p>
        </p:txBody>
      </p:sp>
    </p:spTree>
    <p:extLst>
      <p:ext uri="{BB962C8B-B14F-4D97-AF65-F5344CB8AC3E}">
        <p14:creationId xmlns:p14="http://schemas.microsoft.com/office/powerpoint/2010/main" val="14867880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a:spLocks noGrp="1"/>
          </p:cNvSpPr>
          <p:nvPr>
            <p:ph type="body" idx="1"/>
          </p:nvPr>
        </p:nvSpPr>
        <p:spPr>
          <a:xfrm>
            <a:off x="457200" y="205980"/>
            <a:ext cx="8229600" cy="4452731"/>
          </a:xfrm>
          <a:prstGeom prst="rect">
            <a:avLst/>
          </a:prstGeom>
          <a:no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chemeClr val="hlink"/>
              </a:buClr>
              <a:buSzPts val="1700"/>
              <a:buFont typeface="Noto Sans Symbols"/>
              <a:buChar char="■"/>
            </a:pPr>
            <a:r>
              <a:rPr lang="en" sz="2400" b="0" i="0" u="none" strike="noStrike" cap="none">
                <a:solidFill>
                  <a:schemeClr val="lt1"/>
                </a:solidFill>
                <a:latin typeface="Garamond"/>
                <a:ea typeface="Garamond"/>
                <a:cs typeface="Garamond"/>
                <a:sym typeface="Garamond"/>
              </a:rPr>
              <a:t>Data Cleaning: ☹</a:t>
            </a:r>
            <a:endParaRPr sz="2400" b="0" i="0" u="none" strike="noStrike" cap="none">
              <a:solidFill>
                <a:schemeClr val="lt1"/>
              </a:solidFill>
              <a:latin typeface="Garamond"/>
              <a:ea typeface="Garamond"/>
              <a:cs typeface="Garamond"/>
              <a:sym typeface="Garamond"/>
            </a:endParaRPr>
          </a:p>
        </p:txBody>
      </p:sp>
      <p:pic>
        <p:nvPicPr>
          <p:cNvPr id="336" name="Google Shape;336;p44"/>
          <p:cNvPicPr preferRelativeResize="0"/>
          <p:nvPr/>
        </p:nvPicPr>
        <p:blipFill rotWithShape="1">
          <a:blip r:embed="rId3">
            <a:alphaModFix/>
          </a:blip>
          <a:srcRect/>
          <a:stretch/>
        </p:blipFill>
        <p:spPr>
          <a:xfrm>
            <a:off x="835573" y="703313"/>
            <a:ext cx="6838165" cy="2670508"/>
          </a:xfrm>
          <a:prstGeom prst="rect">
            <a:avLst/>
          </a:prstGeom>
          <a:noFill/>
          <a:ln>
            <a:noFill/>
          </a:ln>
        </p:spPr>
      </p:pic>
      <p:sp>
        <p:nvSpPr>
          <p:cNvPr id="337" name="Google Shape;337;p44"/>
          <p:cNvSpPr txBox="1"/>
          <p:nvPr/>
        </p:nvSpPr>
        <p:spPr>
          <a:xfrm>
            <a:off x="772510" y="3602421"/>
            <a:ext cx="7133897"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lt1"/>
                </a:solidFill>
                <a:latin typeface="Garamond"/>
                <a:ea typeface="Garamond"/>
                <a:cs typeface="Garamond"/>
                <a:sym typeface="Garamond"/>
              </a:rPr>
              <a:t>Created a dictionary with County Names and County Codes to map to new column in DataFrame.</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And trimmed off non-essential columns.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5"/>
          <p:cNvSpPr txBox="1">
            <a:spLocks noGrp="1"/>
          </p:cNvSpPr>
          <p:nvPr>
            <p:ph type="body" idx="1"/>
          </p:nvPr>
        </p:nvSpPr>
        <p:spPr>
          <a:xfrm>
            <a:off x="457200" y="205979"/>
            <a:ext cx="8229600" cy="4388644"/>
          </a:xfrm>
          <a:prstGeom prst="rect">
            <a:avLst/>
          </a:prstGeom>
          <a:no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chemeClr val="hlink"/>
              </a:buClr>
              <a:buSzPts val="1700"/>
              <a:buFont typeface="Noto Sans Symbols"/>
              <a:buChar char="■"/>
            </a:pPr>
            <a:r>
              <a:rPr lang="en" sz="2400" b="0" i="0" u="none" strike="noStrike" cap="none">
                <a:solidFill>
                  <a:schemeClr val="lt1"/>
                </a:solidFill>
                <a:latin typeface="Garamond"/>
                <a:ea typeface="Garamond"/>
                <a:cs typeface="Garamond"/>
                <a:sym typeface="Garamond"/>
              </a:rPr>
              <a:t>More Cleaning:</a:t>
            </a:r>
            <a:endParaRPr sz="1100"/>
          </a:p>
        </p:txBody>
      </p:sp>
      <p:pic>
        <p:nvPicPr>
          <p:cNvPr id="343" name="Google Shape;343;p45"/>
          <p:cNvPicPr preferRelativeResize="0"/>
          <p:nvPr/>
        </p:nvPicPr>
        <p:blipFill rotWithShape="1">
          <a:blip r:embed="rId3">
            <a:alphaModFix/>
          </a:blip>
          <a:srcRect/>
          <a:stretch/>
        </p:blipFill>
        <p:spPr>
          <a:xfrm>
            <a:off x="961697" y="749588"/>
            <a:ext cx="6992007" cy="3136612"/>
          </a:xfrm>
          <a:prstGeom prst="rect">
            <a:avLst/>
          </a:prstGeom>
          <a:noFill/>
          <a:ln>
            <a:noFill/>
          </a:ln>
        </p:spPr>
      </p:pic>
      <p:sp>
        <p:nvSpPr>
          <p:cNvPr id="344" name="Google Shape;344;p45"/>
          <p:cNvSpPr txBox="1"/>
          <p:nvPr/>
        </p:nvSpPr>
        <p:spPr>
          <a:xfrm>
            <a:off x="520261" y="4051738"/>
            <a:ext cx="7937937"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-Created 2 Data Frames to look at data gathered by “24 hour sampling” duration and “1 hour Sampling duration.</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-Mapped month value from date column to separate column to analyze trends over the course of the year</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6"/>
          <p:cNvSpPr txBox="1">
            <a:spLocks noGrp="1"/>
          </p:cNvSpPr>
          <p:nvPr>
            <p:ph type="body" idx="1"/>
          </p:nvPr>
        </p:nvSpPr>
        <p:spPr>
          <a:xfrm>
            <a:off x="457200" y="205979"/>
            <a:ext cx="8229600" cy="4388644"/>
          </a:xfrm>
          <a:prstGeom prst="rect">
            <a:avLst/>
          </a:prstGeom>
          <a:no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chemeClr val="hlink"/>
              </a:buClr>
              <a:buSzPts val="1700"/>
              <a:buFont typeface="Noto Sans Symbols"/>
              <a:buChar char="■"/>
            </a:pPr>
            <a:r>
              <a:rPr lang="en" sz="2400" b="0" i="0" u="none" strike="noStrike" cap="none">
                <a:solidFill>
                  <a:schemeClr val="lt1"/>
                </a:solidFill>
                <a:latin typeface="Garamond"/>
                <a:ea typeface="Garamond"/>
                <a:cs typeface="Garamond"/>
                <a:sym typeface="Garamond"/>
              </a:rPr>
              <a:t>Limpiando Mas</a:t>
            </a:r>
            <a:endParaRPr sz="1100"/>
          </a:p>
        </p:txBody>
      </p:sp>
      <p:pic>
        <p:nvPicPr>
          <p:cNvPr id="350" name="Google Shape;350;p46"/>
          <p:cNvPicPr preferRelativeResize="0"/>
          <p:nvPr/>
        </p:nvPicPr>
        <p:blipFill rotWithShape="1">
          <a:blip r:embed="rId3">
            <a:alphaModFix/>
          </a:blip>
          <a:srcRect/>
          <a:stretch/>
        </p:blipFill>
        <p:spPr>
          <a:xfrm>
            <a:off x="457200" y="717331"/>
            <a:ext cx="5247472" cy="2684078"/>
          </a:xfrm>
          <a:prstGeom prst="rect">
            <a:avLst/>
          </a:prstGeom>
          <a:noFill/>
          <a:ln>
            <a:noFill/>
          </a:ln>
        </p:spPr>
      </p:pic>
      <p:sp>
        <p:nvSpPr>
          <p:cNvPr id="351" name="Google Shape;351;p46"/>
          <p:cNvSpPr txBox="1"/>
          <p:nvPr/>
        </p:nvSpPr>
        <p:spPr>
          <a:xfrm>
            <a:off x="457200" y="3610303"/>
            <a:ext cx="8008882" cy="110799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Because “Sample Measurement” Data was returned from API as data type “O” or “Object, it had to be converted to float format in order to be used in “Groupby” function.</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df[“column name”].dtype     &lt;= will return data type of column values</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pd.to_numeric(df[“column name”], errors=“coerce”)   &lt;= will convert “obj” to numeric/float type</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Than was able to groupby (“County Name” And “Month) to get PM2.5 AVG per month of each year.</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7"/>
          <p:cNvPicPr preferRelativeResize="0">
            <a:picLocks noGrp="1"/>
          </p:cNvPicPr>
          <p:nvPr>
            <p:ph type="body" idx="1"/>
          </p:nvPr>
        </p:nvPicPr>
        <p:blipFill rotWithShape="1">
          <a:blip r:embed="rId3">
            <a:alphaModFix/>
          </a:blip>
          <a:srcRect/>
          <a:stretch/>
        </p:blipFill>
        <p:spPr>
          <a:xfrm>
            <a:off x="322729" y="233081"/>
            <a:ext cx="8498541" cy="45876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8"/>
          <p:cNvPicPr preferRelativeResize="0">
            <a:picLocks noGrp="1"/>
          </p:cNvPicPr>
          <p:nvPr>
            <p:ph type="body" idx="1"/>
          </p:nvPr>
        </p:nvPicPr>
        <p:blipFill rotWithShape="1">
          <a:blip r:embed="rId3">
            <a:alphaModFix/>
          </a:blip>
          <a:srcRect/>
          <a:stretch/>
        </p:blipFill>
        <p:spPr>
          <a:xfrm>
            <a:off x="406399" y="376517"/>
            <a:ext cx="8151906" cy="42954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9"/>
          <p:cNvSpPr txBox="1">
            <a:spLocks noGrp="1"/>
          </p:cNvSpPr>
          <p:nvPr>
            <p:ph type="body" idx="1"/>
          </p:nvPr>
        </p:nvSpPr>
        <p:spPr>
          <a:xfrm>
            <a:off x="457200" y="205979"/>
            <a:ext cx="8229600" cy="4388644"/>
          </a:xfrm>
          <a:prstGeom prst="rect">
            <a:avLst/>
          </a:prstGeom>
          <a:noFill/>
          <a:ln>
            <a:noFill/>
          </a:ln>
        </p:spPr>
        <p:txBody>
          <a:bodyPr spcFirstLastPara="1" wrap="square" lIns="68575" tIns="34275" rIns="68575" bIns="34275" anchor="t" anchorCtr="0">
            <a:noAutofit/>
          </a:bodyPr>
          <a:lstStyle/>
          <a:p>
            <a:pPr marL="254000" marR="0" lvl="0" indent="-260350" algn="l" rtl="0">
              <a:spcBef>
                <a:spcPts val="0"/>
              </a:spcBef>
              <a:spcAft>
                <a:spcPts val="0"/>
              </a:spcAft>
              <a:buClr>
                <a:schemeClr val="hlink"/>
              </a:buClr>
              <a:buSzPts val="1700"/>
              <a:buFont typeface="Noto Sans Symbols"/>
              <a:buChar char="■"/>
            </a:pPr>
            <a:r>
              <a:rPr lang="en" sz="2400" b="0" i="0" u="none" strike="noStrike" cap="none">
                <a:solidFill>
                  <a:schemeClr val="lt1"/>
                </a:solidFill>
                <a:latin typeface="Garamond"/>
                <a:ea typeface="Garamond"/>
                <a:cs typeface="Garamond"/>
                <a:sym typeface="Garamond"/>
              </a:rPr>
              <a:t>More Cleaning… </a:t>
            </a:r>
            <a:endParaRPr sz="1100"/>
          </a:p>
        </p:txBody>
      </p:sp>
      <p:pic>
        <p:nvPicPr>
          <p:cNvPr id="367" name="Google Shape;367;p49"/>
          <p:cNvPicPr preferRelativeResize="0"/>
          <p:nvPr/>
        </p:nvPicPr>
        <p:blipFill rotWithShape="1">
          <a:blip r:embed="rId3">
            <a:alphaModFix/>
          </a:blip>
          <a:srcRect/>
          <a:stretch/>
        </p:blipFill>
        <p:spPr>
          <a:xfrm>
            <a:off x="457200" y="1043317"/>
            <a:ext cx="3430294" cy="2713968"/>
          </a:xfrm>
          <a:prstGeom prst="rect">
            <a:avLst/>
          </a:prstGeom>
          <a:noFill/>
          <a:ln>
            <a:noFill/>
          </a:ln>
        </p:spPr>
      </p:pic>
      <p:sp>
        <p:nvSpPr>
          <p:cNvPr id="368" name="Google Shape;368;p49"/>
          <p:cNvSpPr txBox="1"/>
          <p:nvPr/>
        </p:nvSpPr>
        <p:spPr>
          <a:xfrm>
            <a:off x="4272455" y="1269125"/>
            <a:ext cx="4075386"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-Added California state FIPS code “06” to the front of the County code given from EPA API to make full FIPS code to graph with plot.ly</a:t>
            </a:r>
            <a:endParaRPr sz="1400">
              <a:solidFill>
                <a:schemeClr val="lt1"/>
              </a:solidFill>
              <a:latin typeface="Garamond"/>
              <a:ea typeface="Garamond"/>
              <a:cs typeface="Garamond"/>
              <a:sym typeface="Garamond"/>
            </a:endParaRPr>
          </a:p>
        </p:txBody>
      </p:sp>
      <p:pic>
        <p:nvPicPr>
          <p:cNvPr id="369" name="Google Shape;369;p49"/>
          <p:cNvPicPr preferRelativeResize="0"/>
          <p:nvPr/>
        </p:nvPicPr>
        <p:blipFill rotWithShape="1">
          <a:blip r:embed="rId4">
            <a:alphaModFix/>
          </a:blip>
          <a:srcRect/>
          <a:stretch/>
        </p:blipFill>
        <p:spPr>
          <a:xfrm>
            <a:off x="4572000" y="2166165"/>
            <a:ext cx="3144193" cy="24966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0"/>
          <p:cNvPicPr preferRelativeResize="0">
            <a:picLocks noGrp="1"/>
          </p:cNvPicPr>
          <p:nvPr>
            <p:ph type="body" idx="1"/>
          </p:nvPr>
        </p:nvPicPr>
        <p:blipFill rotWithShape="1">
          <a:blip r:embed="rId3">
            <a:alphaModFix/>
          </a:blip>
          <a:srcRect/>
          <a:stretch/>
        </p:blipFill>
        <p:spPr>
          <a:xfrm>
            <a:off x="292647" y="296096"/>
            <a:ext cx="4286250" cy="3164435"/>
          </a:xfrm>
          <a:prstGeom prst="rect">
            <a:avLst/>
          </a:prstGeom>
          <a:noFill/>
          <a:ln>
            <a:noFill/>
          </a:ln>
        </p:spPr>
      </p:pic>
      <p:pic>
        <p:nvPicPr>
          <p:cNvPr id="375" name="Google Shape;375;p50"/>
          <p:cNvPicPr preferRelativeResize="0"/>
          <p:nvPr/>
        </p:nvPicPr>
        <p:blipFill rotWithShape="1">
          <a:blip r:embed="rId4">
            <a:alphaModFix/>
          </a:blip>
          <a:srcRect/>
          <a:stretch/>
        </p:blipFill>
        <p:spPr>
          <a:xfrm>
            <a:off x="4691227" y="296096"/>
            <a:ext cx="4286250" cy="3164435"/>
          </a:xfrm>
          <a:prstGeom prst="rect">
            <a:avLst/>
          </a:prstGeom>
          <a:noFill/>
          <a:ln>
            <a:noFill/>
          </a:ln>
        </p:spPr>
      </p:pic>
      <p:sp>
        <p:nvSpPr>
          <p:cNvPr id="376" name="Google Shape;376;p50"/>
          <p:cNvSpPr txBox="1"/>
          <p:nvPr/>
        </p:nvSpPr>
        <p:spPr>
          <a:xfrm>
            <a:off x="621752" y="3618186"/>
            <a:ext cx="7914290" cy="110799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Summary for County PM2.5 visualization by county: </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Stay away from: Kings County, Tulare, Kern County, Fresno, Merced if you have a respiratory sensitivity to pollutants.</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We found a correlation between the amount of PM2.5 per county and the rate of Asthma Related hospital admissions in people under the age of 18.</a:t>
            </a:r>
            <a:endParaRPr sz="1400">
              <a:solidFill>
                <a:schemeClr val="lt1"/>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52"/>
          <p:cNvPicPr preferRelativeResize="0"/>
          <p:nvPr/>
        </p:nvPicPr>
        <p:blipFill>
          <a:blip r:embed="rId3">
            <a:alphaModFix/>
          </a:blip>
          <a:stretch>
            <a:fillRect/>
          </a:stretch>
        </p:blipFill>
        <p:spPr>
          <a:xfrm>
            <a:off x="152400" y="152400"/>
            <a:ext cx="4114800" cy="2743200"/>
          </a:xfrm>
          <a:prstGeom prst="rect">
            <a:avLst/>
          </a:prstGeom>
          <a:noFill/>
          <a:ln>
            <a:noFill/>
          </a:ln>
        </p:spPr>
      </p:pic>
      <p:pic>
        <p:nvPicPr>
          <p:cNvPr id="387" name="Google Shape;387;p52"/>
          <p:cNvPicPr preferRelativeResize="0"/>
          <p:nvPr/>
        </p:nvPicPr>
        <p:blipFill>
          <a:blip r:embed="rId4">
            <a:alphaModFix/>
          </a:blip>
          <a:stretch>
            <a:fillRect/>
          </a:stretch>
        </p:blipFill>
        <p:spPr>
          <a:xfrm>
            <a:off x="4419600" y="152400"/>
            <a:ext cx="4114800" cy="2743200"/>
          </a:xfrm>
          <a:prstGeom prst="rect">
            <a:avLst/>
          </a:prstGeom>
          <a:noFill/>
          <a:ln>
            <a:noFill/>
          </a:ln>
        </p:spPr>
      </p:pic>
      <p:pic>
        <p:nvPicPr>
          <p:cNvPr id="388" name="Google Shape;388;p52"/>
          <p:cNvPicPr preferRelativeResize="0"/>
          <p:nvPr/>
        </p:nvPicPr>
        <p:blipFill>
          <a:blip r:embed="rId5">
            <a:alphaModFix/>
          </a:blip>
          <a:stretch>
            <a:fillRect/>
          </a:stretch>
        </p:blipFill>
        <p:spPr>
          <a:xfrm>
            <a:off x="3114675" y="3012125"/>
            <a:ext cx="2914650" cy="194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3"/>
          <p:cNvSpPr txBox="1">
            <a:spLocks noGrp="1"/>
          </p:cNvSpPr>
          <p:nvPr>
            <p:ph type="body" idx="1"/>
          </p:nvPr>
        </p:nvSpPr>
        <p:spPr>
          <a:xfrm>
            <a:off x="457200" y="205977"/>
            <a:ext cx="8229600" cy="1947000"/>
          </a:xfrm>
          <a:prstGeom prst="rect">
            <a:avLst/>
          </a:prstGeom>
        </p:spPr>
        <p:txBody>
          <a:bodyPr spcFirstLastPara="1" wrap="square" lIns="68575" tIns="34275" rIns="68575" bIns="34275" anchor="t" anchorCtr="0">
            <a:noAutofit/>
          </a:bodyPr>
          <a:lstStyle/>
          <a:p>
            <a:pPr marL="0" lvl="0" indent="0" rtl="0">
              <a:spcBef>
                <a:spcPts val="500"/>
              </a:spcBef>
              <a:spcAft>
                <a:spcPts val="0"/>
              </a:spcAft>
              <a:buNone/>
            </a:pPr>
            <a:r>
              <a:rPr lang="en"/>
              <a:t>Asthma ED Visit Rates</a:t>
            </a:r>
            <a:endParaRPr/>
          </a:p>
          <a:p>
            <a:pPr marL="457200" lvl="0" indent="-317500" rtl="0">
              <a:spcBef>
                <a:spcPts val="500"/>
              </a:spcBef>
              <a:spcAft>
                <a:spcPts val="0"/>
              </a:spcAft>
              <a:buSzPts val="1400"/>
              <a:buFont typeface="Arial"/>
              <a:buChar char="■"/>
            </a:pPr>
            <a:r>
              <a:rPr lang="en" sz="1400">
                <a:latin typeface="Arial"/>
                <a:ea typeface="Arial"/>
                <a:cs typeface="Arial"/>
                <a:sym typeface="Arial"/>
              </a:rPr>
              <a:t>we chose asthma as an indicator of respiratory health since it can be immediately exacerbated by pollution</a:t>
            </a:r>
            <a:endParaRPr/>
          </a:p>
          <a:p>
            <a:pPr marL="457200" lvl="0" indent="-317500" rtl="0">
              <a:spcBef>
                <a:spcPts val="0"/>
              </a:spcBef>
              <a:spcAft>
                <a:spcPts val="0"/>
              </a:spcAft>
              <a:buSzPts val="1400"/>
              <a:buFont typeface="Arial"/>
              <a:buChar char="■"/>
            </a:pPr>
            <a:r>
              <a:rPr lang="en" sz="1400">
                <a:latin typeface="Arial"/>
                <a:ea typeface="Arial"/>
                <a:cs typeface="Arial"/>
                <a:sym typeface="Arial"/>
              </a:rPr>
              <a:t>data obtained from the California Health and Human Services Agency (CHHS) </a:t>
            </a:r>
            <a:endParaRPr sz="1400">
              <a:latin typeface="Arial"/>
              <a:ea typeface="Arial"/>
              <a:cs typeface="Arial"/>
              <a:sym typeface="Arial"/>
            </a:endParaRPr>
          </a:p>
          <a:p>
            <a:pPr marL="914400" lvl="1" indent="-317500" rtl="0">
              <a:spcBef>
                <a:spcPts val="0"/>
              </a:spcBef>
              <a:spcAft>
                <a:spcPts val="0"/>
              </a:spcAft>
              <a:buSzPts val="1400"/>
              <a:buFont typeface="Arial"/>
              <a:buChar char="■"/>
            </a:pPr>
            <a:r>
              <a:rPr lang="en" sz="1400">
                <a:latin typeface="Arial"/>
                <a:ea typeface="Arial"/>
                <a:cs typeface="Arial"/>
                <a:sym typeface="Arial"/>
              </a:rPr>
              <a:t>contains counts and rates (per 10,000 residents) of asthma (ICD9-CM, 493.0-493.9) emergency department visits among California residents by County and age group (all ages, 0-17, 18+)</a:t>
            </a:r>
            <a:endParaRPr sz="1400">
              <a:latin typeface="Arial"/>
              <a:ea typeface="Arial"/>
              <a:cs typeface="Arial"/>
              <a:sym typeface="Arial"/>
            </a:endParaRPr>
          </a:p>
          <a:p>
            <a:pPr marL="914400" lvl="1" indent="-317500">
              <a:spcBef>
                <a:spcPts val="0"/>
              </a:spcBef>
              <a:spcAft>
                <a:spcPts val="0"/>
              </a:spcAft>
              <a:buSzPts val="1400"/>
              <a:buFont typeface="Arial"/>
              <a:buChar char="■"/>
            </a:pPr>
            <a:r>
              <a:rPr lang="en" sz="1400">
                <a:latin typeface="Arial"/>
                <a:ea typeface="Arial"/>
                <a:cs typeface="Arial"/>
                <a:sym typeface="Arial"/>
              </a:rPr>
              <a:t>the data includes emergency department visits from all licensed hospitals in California</a:t>
            </a:r>
            <a:endParaRPr sz="1400">
              <a:latin typeface="Arial"/>
              <a:ea typeface="Arial"/>
              <a:cs typeface="Arial"/>
              <a:sym typeface="Arial"/>
            </a:endParaRPr>
          </a:p>
        </p:txBody>
      </p:sp>
      <p:pic>
        <p:nvPicPr>
          <p:cNvPr id="394" name="Google Shape;394;p53"/>
          <p:cNvPicPr preferRelativeResize="0"/>
          <p:nvPr/>
        </p:nvPicPr>
        <p:blipFill>
          <a:blip r:embed="rId3">
            <a:alphaModFix/>
          </a:blip>
          <a:stretch>
            <a:fillRect/>
          </a:stretch>
        </p:blipFill>
        <p:spPr>
          <a:xfrm>
            <a:off x="390075" y="2392200"/>
            <a:ext cx="8483447" cy="2270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4"/>
          <p:cNvSpPr txBox="1">
            <a:spLocks noGrp="1"/>
          </p:cNvSpPr>
          <p:nvPr>
            <p:ph type="body" idx="1"/>
          </p:nvPr>
        </p:nvSpPr>
        <p:spPr>
          <a:xfrm>
            <a:off x="457200" y="205975"/>
            <a:ext cx="3349200" cy="550200"/>
          </a:xfrm>
          <a:prstGeom prst="rect">
            <a:avLst/>
          </a:prstGeom>
        </p:spPr>
        <p:txBody>
          <a:bodyPr spcFirstLastPara="1" wrap="square" lIns="68575" tIns="34275" rIns="68575" bIns="34275" anchor="t" anchorCtr="0">
            <a:noAutofit/>
          </a:bodyPr>
          <a:lstStyle/>
          <a:p>
            <a:pPr marL="0" lvl="0" indent="0" rtl="0">
              <a:spcBef>
                <a:spcPts val="500"/>
              </a:spcBef>
              <a:spcAft>
                <a:spcPts val="0"/>
              </a:spcAft>
              <a:buNone/>
            </a:pPr>
            <a:r>
              <a:rPr lang="en"/>
              <a:t>Race Demographics</a:t>
            </a:r>
            <a:endParaRPr/>
          </a:p>
          <a:p>
            <a:pPr marL="0" lvl="0" indent="0" rtl="0">
              <a:spcBef>
                <a:spcPts val="500"/>
              </a:spcBef>
              <a:spcAft>
                <a:spcPts val="0"/>
              </a:spcAft>
              <a:buNone/>
            </a:pPr>
            <a:endParaRPr sz="1400"/>
          </a:p>
        </p:txBody>
      </p:sp>
      <p:pic>
        <p:nvPicPr>
          <p:cNvPr id="400" name="Google Shape;400;p54"/>
          <p:cNvPicPr preferRelativeResize="0"/>
          <p:nvPr/>
        </p:nvPicPr>
        <p:blipFill>
          <a:blip r:embed="rId3">
            <a:alphaModFix/>
          </a:blip>
          <a:stretch>
            <a:fillRect/>
          </a:stretch>
        </p:blipFill>
        <p:spPr>
          <a:xfrm>
            <a:off x="4031100" y="205975"/>
            <a:ext cx="4703212" cy="2117200"/>
          </a:xfrm>
          <a:prstGeom prst="rect">
            <a:avLst/>
          </a:prstGeom>
          <a:noFill/>
          <a:ln>
            <a:noFill/>
          </a:ln>
        </p:spPr>
      </p:pic>
      <p:sp>
        <p:nvSpPr>
          <p:cNvPr id="401" name="Google Shape;401;p54"/>
          <p:cNvSpPr txBox="1"/>
          <p:nvPr/>
        </p:nvSpPr>
        <p:spPr>
          <a:xfrm>
            <a:off x="457200" y="756175"/>
            <a:ext cx="3573900" cy="1854000"/>
          </a:xfrm>
          <a:prstGeom prst="rect">
            <a:avLst/>
          </a:prstGeom>
          <a:noFill/>
          <a:ln>
            <a:noFill/>
          </a:ln>
        </p:spPr>
        <p:txBody>
          <a:bodyPr spcFirstLastPara="1" wrap="square" lIns="91425" tIns="91425" rIns="91425" bIns="91425" anchor="t" anchorCtr="0">
            <a:noAutofit/>
          </a:bodyPr>
          <a:lstStyle/>
          <a:p>
            <a:pPr marL="457200" lvl="0" indent="-317500">
              <a:spcBef>
                <a:spcPts val="0"/>
              </a:spcBef>
              <a:spcAft>
                <a:spcPts val="0"/>
              </a:spcAft>
              <a:buClr>
                <a:srgbClr val="FFFFFF"/>
              </a:buClr>
              <a:buSzPts val="1400"/>
              <a:buChar char="●"/>
            </a:pPr>
            <a:r>
              <a:rPr lang="en">
                <a:solidFill>
                  <a:srgbClr val="FFFFFF"/>
                </a:solidFill>
              </a:rPr>
              <a:t>grouped asthma data by race</a:t>
            </a:r>
            <a:endParaRPr>
              <a:solidFill>
                <a:srgbClr val="FFFFFF"/>
              </a:solidFill>
            </a:endParaRPr>
          </a:p>
          <a:p>
            <a:pPr marL="457200" lvl="0" indent="-317500">
              <a:spcBef>
                <a:spcPts val="0"/>
              </a:spcBef>
              <a:spcAft>
                <a:spcPts val="0"/>
              </a:spcAft>
              <a:buClr>
                <a:srgbClr val="FFFFFF"/>
              </a:buClr>
              <a:buSzPts val="1400"/>
              <a:buChar char="●"/>
            </a:pPr>
            <a:r>
              <a:rPr lang="en">
                <a:solidFill>
                  <a:srgbClr val="FFFFFF"/>
                </a:solidFill>
              </a:rPr>
              <a:t>found that African Americans visit the ED significantly more for asthma (p&lt;0.05) than any other race group</a:t>
            </a:r>
            <a:endParaRPr>
              <a:solidFill>
                <a:srgbClr val="FFFFFF"/>
              </a:solidFill>
            </a:endParaRPr>
          </a:p>
          <a:p>
            <a:pPr marL="457200" lvl="0" indent="-317500">
              <a:spcBef>
                <a:spcPts val="0"/>
              </a:spcBef>
              <a:spcAft>
                <a:spcPts val="0"/>
              </a:spcAft>
              <a:buClr>
                <a:srgbClr val="FFFFFF"/>
              </a:buClr>
              <a:buSzPts val="1400"/>
              <a:buChar char="●"/>
            </a:pPr>
            <a:r>
              <a:rPr lang="en">
                <a:solidFill>
                  <a:srgbClr val="FFFFFF"/>
                </a:solidFill>
              </a:rPr>
              <a:t>race analysis is outside of the scope of this project but should be investigated in the future</a:t>
            </a:r>
            <a:endParaRPr>
              <a:solidFill>
                <a:srgbClr val="FFFFFF"/>
              </a:solidFill>
            </a:endParaRPr>
          </a:p>
        </p:txBody>
      </p:sp>
      <p:pic>
        <p:nvPicPr>
          <p:cNvPr id="402" name="Google Shape;402;p54"/>
          <p:cNvPicPr preferRelativeResize="0"/>
          <p:nvPr/>
        </p:nvPicPr>
        <p:blipFill>
          <a:blip r:embed="rId4">
            <a:alphaModFix/>
          </a:blip>
          <a:stretch>
            <a:fillRect/>
          </a:stretch>
        </p:blipFill>
        <p:spPr>
          <a:xfrm>
            <a:off x="1229213" y="2571750"/>
            <a:ext cx="6685574" cy="222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085411"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1" y="4910116"/>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sp>
        <p:nvSpPr>
          <p:cNvPr id="37" name="Text Box 33">
            <a:extLst>
              <a:ext uri="{FF2B5EF4-FFF2-40B4-BE49-F238E27FC236}">
                <a16:creationId xmlns:a16="http://schemas.microsoft.com/office/drawing/2014/main" id="{D1417A35-B884-407B-B1BD-A3D463A39E07}"/>
              </a:ext>
            </a:extLst>
          </p:cNvPr>
          <p:cNvSpPr txBox="1">
            <a:spLocks/>
          </p:cNvSpPr>
          <p:nvPr/>
        </p:nvSpPr>
        <p:spPr bwMode="auto">
          <a:xfrm rot="3182632">
            <a:off x="717131" y="1493850"/>
            <a:ext cx="206782" cy="22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48218" tIns="24110" rIns="48218" bIns="24110">
            <a:spAutoFit/>
          </a:bodyPr>
          <a:lstStyle>
            <a:lvl1pPr defTabSz="642938" eaLnBrk="0" hangingPunct="0">
              <a:tabLst>
                <a:tab pos="723900" algn="l"/>
              </a:tabLst>
              <a:defRPr>
                <a:solidFill>
                  <a:schemeClr val="tx1"/>
                </a:solidFill>
                <a:latin typeface="Arial" pitchFamily="34" charset="0"/>
              </a:defRPr>
            </a:lvl1pPr>
            <a:lvl2pPr marL="742950" indent="-285750" defTabSz="642938" eaLnBrk="0" hangingPunct="0">
              <a:tabLst>
                <a:tab pos="723900" algn="l"/>
              </a:tabLst>
              <a:defRPr>
                <a:solidFill>
                  <a:schemeClr val="tx1"/>
                </a:solidFill>
                <a:latin typeface="Arial" pitchFamily="34" charset="0"/>
              </a:defRPr>
            </a:lvl2pPr>
            <a:lvl3pPr marL="1143000" indent="-228600" defTabSz="642938" eaLnBrk="0" hangingPunct="0">
              <a:tabLst>
                <a:tab pos="723900" algn="l"/>
              </a:tabLst>
              <a:defRPr>
                <a:solidFill>
                  <a:schemeClr val="tx1"/>
                </a:solidFill>
                <a:latin typeface="Arial" pitchFamily="34" charset="0"/>
              </a:defRPr>
            </a:lvl3pPr>
            <a:lvl4pPr marL="1600200" indent="-228600" defTabSz="642938" eaLnBrk="0" hangingPunct="0">
              <a:tabLst>
                <a:tab pos="723900" algn="l"/>
              </a:tabLst>
              <a:defRPr>
                <a:solidFill>
                  <a:schemeClr val="tx1"/>
                </a:solidFill>
                <a:latin typeface="Arial" pitchFamily="34" charset="0"/>
              </a:defRPr>
            </a:lvl4pPr>
            <a:lvl5pPr marL="2057400" indent="-228600" defTabSz="642938" eaLnBrk="0" hangingPunct="0">
              <a:tabLst>
                <a:tab pos="723900" algn="l"/>
              </a:tabLst>
              <a:defRPr>
                <a:solidFill>
                  <a:schemeClr val="tx1"/>
                </a:solidFill>
                <a:latin typeface="Arial" pitchFamily="34" charset="0"/>
              </a:defRPr>
            </a:lvl5pPr>
            <a:lvl6pPr marL="2514600" indent="-228600" defTabSz="642938" eaLnBrk="0" fontAlgn="base" hangingPunct="0">
              <a:spcBef>
                <a:spcPct val="50000"/>
              </a:spcBef>
              <a:spcAft>
                <a:spcPct val="0"/>
              </a:spcAft>
              <a:tabLst>
                <a:tab pos="723900" algn="l"/>
              </a:tabLst>
              <a:defRPr>
                <a:solidFill>
                  <a:schemeClr val="tx1"/>
                </a:solidFill>
                <a:latin typeface="Arial" pitchFamily="34" charset="0"/>
              </a:defRPr>
            </a:lvl6pPr>
            <a:lvl7pPr marL="2971800" indent="-228600" defTabSz="642938" eaLnBrk="0" fontAlgn="base" hangingPunct="0">
              <a:spcBef>
                <a:spcPct val="50000"/>
              </a:spcBef>
              <a:spcAft>
                <a:spcPct val="0"/>
              </a:spcAft>
              <a:tabLst>
                <a:tab pos="723900" algn="l"/>
              </a:tabLst>
              <a:defRPr>
                <a:solidFill>
                  <a:schemeClr val="tx1"/>
                </a:solidFill>
                <a:latin typeface="Arial" pitchFamily="34" charset="0"/>
              </a:defRPr>
            </a:lvl7pPr>
            <a:lvl8pPr marL="3429000" indent="-228600" defTabSz="642938" eaLnBrk="0" fontAlgn="base" hangingPunct="0">
              <a:spcBef>
                <a:spcPct val="50000"/>
              </a:spcBef>
              <a:spcAft>
                <a:spcPct val="0"/>
              </a:spcAft>
              <a:tabLst>
                <a:tab pos="723900" algn="l"/>
              </a:tabLst>
              <a:defRPr>
                <a:solidFill>
                  <a:schemeClr val="tx1"/>
                </a:solidFill>
                <a:latin typeface="Arial" pitchFamily="34" charset="0"/>
              </a:defRPr>
            </a:lvl8pPr>
            <a:lvl9pPr marL="3886200" indent="-228600" defTabSz="642938" eaLnBrk="0" fontAlgn="base" hangingPunct="0">
              <a:spcBef>
                <a:spcPct val="50000"/>
              </a:spcBef>
              <a:spcAft>
                <a:spcPct val="0"/>
              </a:spcAft>
              <a:tabLst>
                <a:tab pos="723900" algn="l"/>
              </a:tabLst>
              <a:defRPr>
                <a:solidFill>
                  <a:schemeClr val="tx1"/>
                </a:solidFill>
                <a:latin typeface="Arial" pitchFamily="34" charset="0"/>
              </a:defRPr>
            </a:lvl9pPr>
          </a:lstStyle>
          <a:p>
            <a:pPr algn="ctr" defTabSz="482204" eaLnBrk="1" hangingPunct="1">
              <a:buClrTx/>
              <a:tabLst>
                <a:tab pos="542925" algn="l"/>
              </a:tabLst>
            </a:pPr>
            <a:r>
              <a:rPr lang="en-US" sz="1125" b="1" kern="1200" dirty="0">
                <a:solidFill>
                  <a:srgbClr val="003399"/>
                </a:solidFill>
                <a:latin typeface="Lucida Grande" pitchFamily="1" charset="0"/>
                <a:ea typeface="ヒラギノ角ゴ Pro W6" pitchFamily="1" charset="-128"/>
                <a:cs typeface="+mn-cs"/>
                <a:sym typeface="Lucida Grande" pitchFamily="1" charset="0"/>
              </a:rPr>
              <a:t>O</a:t>
            </a:r>
          </a:p>
        </p:txBody>
      </p:sp>
      <p:sp>
        <p:nvSpPr>
          <p:cNvPr id="9" name="Rectangle 8">
            <a:extLst>
              <a:ext uri="{FF2B5EF4-FFF2-40B4-BE49-F238E27FC236}">
                <a16:creationId xmlns:a16="http://schemas.microsoft.com/office/drawing/2014/main" id="{91BBBF1D-B561-48CC-A1E8-8C62704702DC}"/>
              </a:ext>
            </a:extLst>
          </p:cNvPr>
          <p:cNvSpPr/>
          <p:nvPr/>
        </p:nvSpPr>
        <p:spPr>
          <a:xfrm>
            <a:off x="315623" y="216065"/>
            <a:ext cx="7973161" cy="300082"/>
          </a:xfrm>
          <a:prstGeom prst="rect">
            <a:avLst/>
          </a:prstGeom>
        </p:spPr>
        <p:txBody>
          <a:bodyPr wrap="square">
            <a:spAutoFit/>
          </a:bodyPr>
          <a:lstStyle/>
          <a:p>
            <a:pPr defTabSz="685800">
              <a:buClrTx/>
            </a:pPr>
            <a:r>
              <a:rPr lang="en-US" sz="1350" b="1" kern="1200" dirty="0">
                <a:solidFill>
                  <a:srgbClr val="FF0000"/>
                </a:solidFill>
                <a:latin typeface="Arial" panose="020B0604020202020204" pitchFamily="34" charset="0"/>
                <a:ea typeface="+mn-ea"/>
                <a:cs typeface="Arial" panose="020B0604020202020204" pitchFamily="34" charset="0"/>
              </a:rPr>
              <a:t>Hypothesis1:  Ozone is responsible for higher asthma rates in polluted areas.</a:t>
            </a:r>
          </a:p>
        </p:txBody>
      </p:sp>
      <p:sp>
        <p:nvSpPr>
          <p:cNvPr id="47" name="Rectangle 46">
            <a:extLst>
              <a:ext uri="{FF2B5EF4-FFF2-40B4-BE49-F238E27FC236}">
                <a16:creationId xmlns:a16="http://schemas.microsoft.com/office/drawing/2014/main" id="{A397C342-D6F1-4663-9040-72EF176A77D5}"/>
              </a:ext>
            </a:extLst>
          </p:cNvPr>
          <p:cNvSpPr/>
          <p:nvPr/>
        </p:nvSpPr>
        <p:spPr>
          <a:xfrm>
            <a:off x="2470696" y="686731"/>
            <a:ext cx="5899697" cy="507831"/>
          </a:xfrm>
          <a:prstGeom prst="rect">
            <a:avLst/>
          </a:prstGeom>
        </p:spPr>
        <p:txBody>
          <a:bodyPr wrap="square">
            <a:spAutoFit/>
          </a:bodyPr>
          <a:lstStyle/>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Ozone is a strong oxidant and exist in the gas phase. </a:t>
            </a: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Inhaled ozone interact with protein, lipids and can damage at cellular level. </a:t>
            </a:r>
          </a:p>
        </p:txBody>
      </p:sp>
      <p:sp>
        <p:nvSpPr>
          <p:cNvPr id="48" name="Rectangle 47">
            <a:extLst>
              <a:ext uri="{FF2B5EF4-FFF2-40B4-BE49-F238E27FC236}">
                <a16:creationId xmlns:a16="http://schemas.microsoft.com/office/drawing/2014/main" id="{63F1FA5A-8D1C-48CE-9485-D92E148F1077}"/>
              </a:ext>
            </a:extLst>
          </p:cNvPr>
          <p:cNvSpPr/>
          <p:nvPr/>
        </p:nvSpPr>
        <p:spPr>
          <a:xfrm>
            <a:off x="3751750" y="1190497"/>
            <a:ext cx="4667321" cy="923330"/>
          </a:xfrm>
          <a:prstGeom prst="rect">
            <a:avLst/>
          </a:prstGeom>
        </p:spPr>
        <p:txBody>
          <a:bodyPr wrap="square">
            <a:spAutoFit/>
          </a:bodyPr>
          <a:lstStyle/>
          <a:p>
            <a:pPr defTabSz="685800">
              <a:buClrTx/>
            </a:pPr>
            <a:endParaRPr lang="en-US" sz="1350" kern="1200" dirty="0">
              <a:solidFill>
                <a:srgbClr val="FFFFFF"/>
              </a:solidFill>
              <a:latin typeface="Arial" panose="020B0604020202020204" pitchFamily="34" charset="0"/>
              <a:ea typeface="+mn-ea"/>
              <a:cs typeface="Arial" panose="020B0604020202020204" pitchFamily="34" charset="0"/>
            </a:endParaRP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Background ozone in clean environment = 20ppb </a:t>
            </a: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Polluted environment  = 40-100ppb.</a:t>
            </a:r>
          </a:p>
          <a:p>
            <a:pPr defTabSz="685800">
              <a:buClrTx/>
            </a:pPr>
            <a:endParaRPr lang="en-US" sz="1350" kern="1200" dirty="0">
              <a:solidFill>
                <a:srgbClr val="FFFFFF"/>
              </a:solidFill>
              <a:latin typeface="Arial" panose="020B0604020202020204" pitchFamily="34" charset="0"/>
              <a:ea typeface="+mn-ea"/>
              <a:cs typeface="Arial" panose="020B0604020202020204" pitchFamily="34" charset="0"/>
            </a:endParaRPr>
          </a:p>
        </p:txBody>
      </p:sp>
      <p:grpSp>
        <p:nvGrpSpPr>
          <p:cNvPr id="2" name="Group 1">
            <a:extLst>
              <a:ext uri="{FF2B5EF4-FFF2-40B4-BE49-F238E27FC236}">
                <a16:creationId xmlns:a16="http://schemas.microsoft.com/office/drawing/2014/main" id="{89180347-83E3-42A7-A5AB-DC59A0C9FE6E}"/>
              </a:ext>
            </a:extLst>
          </p:cNvPr>
          <p:cNvGrpSpPr/>
          <p:nvPr/>
        </p:nvGrpSpPr>
        <p:grpSpPr>
          <a:xfrm>
            <a:off x="156521" y="2571750"/>
            <a:ext cx="8470287" cy="2245956"/>
            <a:chOff x="208695" y="3472274"/>
            <a:chExt cx="11293716" cy="2994608"/>
          </a:xfrm>
        </p:grpSpPr>
        <p:sp>
          <p:nvSpPr>
            <p:cNvPr id="10" name="Rectangle 9">
              <a:extLst>
                <a:ext uri="{FF2B5EF4-FFF2-40B4-BE49-F238E27FC236}">
                  <a16:creationId xmlns:a16="http://schemas.microsoft.com/office/drawing/2014/main" id="{D631B3C3-098D-48AF-8968-D4B0808E7864}"/>
                </a:ext>
              </a:extLst>
            </p:cNvPr>
            <p:cNvSpPr/>
            <p:nvPr/>
          </p:nvSpPr>
          <p:spPr>
            <a:xfrm>
              <a:off x="208695" y="3472274"/>
              <a:ext cx="9777823" cy="400109"/>
            </a:xfrm>
            <a:prstGeom prst="rect">
              <a:avLst/>
            </a:prstGeom>
          </p:spPr>
          <p:txBody>
            <a:bodyPr wrap="square">
              <a:spAutoFit/>
            </a:bodyPr>
            <a:lstStyle/>
            <a:p>
              <a:pPr defTabSz="685800">
                <a:buClrTx/>
              </a:pPr>
              <a:r>
                <a:rPr lang="en-US" sz="1350" b="1" kern="1200" dirty="0">
                  <a:solidFill>
                    <a:srgbClr val="FF0000"/>
                  </a:solidFill>
                  <a:latin typeface="Arial" panose="020B0604020202020204" pitchFamily="34" charset="0"/>
                  <a:ea typeface="+mn-ea"/>
                  <a:cs typeface="Arial" panose="020B0604020202020204" pitchFamily="34" charset="0"/>
                </a:rPr>
                <a:t>Hypothesis 2: Particulate matter (PM2.5) is responsible for higher asthma rates. </a:t>
              </a:r>
            </a:p>
          </p:txBody>
        </p:sp>
        <p:pic>
          <p:nvPicPr>
            <p:cNvPr id="1026" name="Picture 2" descr="Image result for PM2.5 and inhalation in lungs">
              <a:extLst>
                <a:ext uri="{FF2B5EF4-FFF2-40B4-BE49-F238E27FC236}">
                  <a16:creationId xmlns:a16="http://schemas.microsoft.com/office/drawing/2014/main" id="{6A248034-6C1D-420A-AD2E-0F0F0EE16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708" y="4366534"/>
              <a:ext cx="3308703" cy="2100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a:extLst>
                <a:ext uri="{FF2B5EF4-FFF2-40B4-BE49-F238E27FC236}">
                  <a16:creationId xmlns:a16="http://schemas.microsoft.com/office/drawing/2014/main" id="{342AC92E-E697-44C1-9504-11FB39C08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388" y="4366534"/>
              <a:ext cx="3463630" cy="20701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8B39368-7DF3-4097-91D0-606F3B7A94F0}"/>
                </a:ext>
              </a:extLst>
            </p:cNvPr>
            <p:cNvPicPr>
              <a:picLocks noChangeAspect="1"/>
            </p:cNvPicPr>
            <p:nvPr/>
          </p:nvPicPr>
          <p:blipFill>
            <a:blip r:embed="rId5"/>
            <a:stretch>
              <a:fillRect/>
            </a:stretch>
          </p:blipFill>
          <p:spPr>
            <a:xfrm>
              <a:off x="299068" y="4306434"/>
              <a:ext cx="3463630" cy="2130228"/>
            </a:xfrm>
            <a:prstGeom prst="rect">
              <a:avLst/>
            </a:prstGeom>
          </p:spPr>
        </p:pic>
      </p:grpSp>
      <p:grpSp>
        <p:nvGrpSpPr>
          <p:cNvPr id="26" name="Group 8">
            <a:extLst>
              <a:ext uri="{FF2B5EF4-FFF2-40B4-BE49-F238E27FC236}">
                <a16:creationId xmlns:a16="http://schemas.microsoft.com/office/drawing/2014/main" id="{4EFA95FA-57AD-4153-B8E7-819F2E0D4F8E}"/>
              </a:ext>
            </a:extLst>
          </p:cNvPr>
          <p:cNvGrpSpPr>
            <a:grpSpLocks/>
          </p:cNvGrpSpPr>
          <p:nvPr/>
        </p:nvGrpSpPr>
        <p:grpSpPr bwMode="auto">
          <a:xfrm>
            <a:off x="2538700" y="1391789"/>
            <a:ext cx="820241" cy="882449"/>
            <a:chOff x="640" y="2022"/>
            <a:chExt cx="2040" cy="2010"/>
          </a:xfrm>
        </p:grpSpPr>
        <p:pic>
          <p:nvPicPr>
            <p:cNvPr id="27" name="Picture 9">
              <a:extLst>
                <a:ext uri="{FF2B5EF4-FFF2-40B4-BE49-F238E27FC236}">
                  <a16:creationId xmlns:a16="http://schemas.microsoft.com/office/drawing/2014/main" id="{08BBCDFA-CFE0-4098-9288-173649E65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946" t="16135" r="21979" b="13275"/>
            <a:stretch>
              <a:fillRect/>
            </a:stretch>
          </p:blipFill>
          <p:spPr bwMode="auto">
            <a:xfrm>
              <a:off x="640" y="2022"/>
              <a:ext cx="2032" cy="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10">
              <a:extLst>
                <a:ext uri="{FF2B5EF4-FFF2-40B4-BE49-F238E27FC236}">
                  <a16:creationId xmlns:a16="http://schemas.microsoft.com/office/drawing/2014/main" id="{AA812A5A-9197-4EBC-AF24-661C8F56BD42}"/>
                </a:ext>
              </a:extLst>
            </p:cNvPr>
            <p:cNvSpPr>
              <a:spLocks/>
            </p:cNvSpPr>
            <p:nvPr/>
          </p:nvSpPr>
          <p:spPr bwMode="auto">
            <a:xfrm>
              <a:off x="640" y="2024"/>
              <a:ext cx="2040" cy="2001"/>
            </a:xfrm>
            <a:prstGeom prst="ellipse">
              <a:avLst/>
            </a:prstGeom>
            <a:noFill/>
            <a:ln w="76200">
              <a:solidFill>
                <a:srgbClr val="4C4C4C"/>
              </a:solidFill>
              <a:round/>
              <a:headEnd/>
              <a:tailEnd/>
            </a:ln>
            <a:effectLst>
              <a:outerShdw dist="25400" dir="1439989" algn="ctr" rotWithShape="0">
                <a:schemeClr val="bg2">
                  <a:alpha val="59999"/>
                </a:schemeClr>
              </a:outerShdw>
            </a:effectLst>
          </p:spPr>
          <p:txBody>
            <a:bodyPr/>
            <a:lstStyle/>
            <a:p>
              <a:pPr defTabSz="685800">
                <a:spcBef>
                  <a:spcPct val="50000"/>
                </a:spcBef>
                <a:buClrTx/>
                <a:defRPr/>
              </a:pPr>
              <a:endParaRPr lang="en-US" sz="1350" kern="1200">
                <a:solidFill>
                  <a:srgbClr val="FFFFFF"/>
                </a:solidFill>
                <a:latin typeface="Arial" charset="0"/>
                <a:ea typeface="+mn-ea"/>
                <a:cs typeface="+mn-cs"/>
              </a:endParaRPr>
            </a:p>
          </p:txBody>
        </p:sp>
      </p:grpSp>
      <p:pic>
        <p:nvPicPr>
          <p:cNvPr id="3" name="Picture 2">
            <a:extLst>
              <a:ext uri="{FF2B5EF4-FFF2-40B4-BE49-F238E27FC236}">
                <a16:creationId xmlns:a16="http://schemas.microsoft.com/office/drawing/2014/main" id="{69724AE6-1F32-438C-ACCE-91FB4C9DFB21}"/>
              </a:ext>
            </a:extLst>
          </p:cNvPr>
          <p:cNvPicPr>
            <a:picLocks noChangeAspect="1"/>
          </p:cNvPicPr>
          <p:nvPr/>
        </p:nvPicPr>
        <p:blipFill>
          <a:blip r:embed="rId7"/>
          <a:stretch>
            <a:fillRect/>
          </a:stretch>
        </p:blipFill>
        <p:spPr>
          <a:xfrm>
            <a:off x="498490" y="1055624"/>
            <a:ext cx="1364539" cy="1005042"/>
          </a:xfrm>
          <a:prstGeom prst="rect">
            <a:avLst/>
          </a:prstGeom>
        </p:spPr>
      </p:pic>
    </p:spTree>
    <p:extLst>
      <p:ext uri="{BB962C8B-B14F-4D97-AF65-F5344CB8AC3E}">
        <p14:creationId xmlns:p14="http://schemas.microsoft.com/office/powerpoint/2010/main" val="15209204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body" idx="1"/>
          </p:nvPr>
        </p:nvSpPr>
        <p:spPr>
          <a:xfrm>
            <a:off x="457200" y="205975"/>
            <a:ext cx="3349200" cy="550200"/>
          </a:xfrm>
          <a:prstGeom prst="rect">
            <a:avLst/>
          </a:prstGeom>
        </p:spPr>
        <p:txBody>
          <a:bodyPr spcFirstLastPara="1" wrap="square" lIns="68575" tIns="34275" rIns="68575" bIns="34275" anchor="t" anchorCtr="0">
            <a:noAutofit/>
          </a:bodyPr>
          <a:lstStyle/>
          <a:p>
            <a:pPr marL="0" lvl="0" indent="0" rtl="0">
              <a:spcBef>
                <a:spcPts val="500"/>
              </a:spcBef>
              <a:spcAft>
                <a:spcPts val="0"/>
              </a:spcAft>
              <a:buNone/>
            </a:pPr>
            <a:r>
              <a:rPr lang="en"/>
              <a:t>Age Demographics</a:t>
            </a:r>
            <a:endParaRPr/>
          </a:p>
          <a:p>
            <a:pPr marL="0" lvl="0" indent="0" rtl="0">
              <a:spcBef>
                <a:spcPts val="500"/>
              </a:spcBef>
              <a:spcAft>
                <a:spcPts val="0"/>
              </a:spcAft>
              <a:buNone/>
            </a:pPr>
            <a:endParaRPr sz="1400"/>
          </a:p>
        </p:txBody>
      </p:sp>
      <p:sp>
        <p:nvSpPr>
          <p:cNvPr id="408" name="Google Shape;408;p55"/>
          <p:cNvSpPr txBox="1"/>
          <p:nvPr/>
        </p:nvSpPr>
        <p:spPr>
          <a:xfrm>
            <a:off x="457200" y="756175"/>
            <a:ext cx="3573900" cy="18540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FFFFFF"/>
              </a:buClr>
              <a:buSzPts val="1400"/>
              <a:buChar char="●"/>
            </a:pPr>
            <a:r>
              <a:rPr lang="en">
                <a:solidFill>
                  <a:srgbClr val="FFFFFF"/>
                </a:solidFill>
              </a:rPr>
              <a:t>grouped asthma data by age</a:t>
            </a:r>
            <a:endParaRPr>
              <a:solidFill>
                <a:srgbClr val="FFFFFF"/>
              </a:solidFill>
            </a:endParaRPr>
          </a:p>
          <a:p>
            <a:pPr marL="457200" lvl="0" indent="-317500" rtl="0">
              <a:spcBef>
                <a:spcPts val="0"/>
              </a:spcBef>
              <a:spcAft>
                <a:spcPts val="0"/>
              </a:spcAft>
              <a:buClr>
                <a:srgbClr val="FFFFFF"/>
              </a:buClr>
              <a:buSzPts val="1400"/>
              <a:buChar char="●"/>
            </a:pPr>
            <a:r>
              <a:rPr lang="en">
                <a:solidFill>
                  <a:srgbClr val="FFFFFF"/>
                </a:solidFill>
              </a:rPr>
              <a:t>found that children visit the ED significantly more for asthma (p&lt;0.05) than adults</a:t>
            </a:r>
            <a:endParaRPr>
              <a:solidFill>
                <a:srgbClr val="FFFFFF"/>
              </a:solidFill>
            </a:endParaRPr>
          </a:p>
          <a:p>
            <a:pPr marL="457200" lvl="0" indent="-317500" rtl="0">
              <a:spcBef>
                <a:spcPts val="0"/>
              </a:spcBef>
              <a:spcAft>
                <a:spcPts val="0"/>
              </a:spcAft>
              <a:buClr>
                <a:srgbClr val="FFFFFF"/>
              </a:buClr>
              <a:buSzPts val="1400"/>
              <a:buChar char="●"/>
            </a:pPr>
            <a:r>
              <a:rPr lang="en">
                <a:solidFill>
                  <a:srgbClr val="FFFFFF"/>
                </a:solidFill>
              </a:rPr>
              <a:t>divided data between children and adults to observe how pollutants affect these two distinct groups </a:t>
            </a:r>
            <a:endParaRPr>
              <a:solidFill>
                <a:srgbClr val="FFFFFF"/>
              </a:solidFill>
            </a:endParaRPr>
          </a:p>
        </p:txBody>
      </p:sp>
      <p:pic>
        <p:nvPicPr>
          <p:cNvPr id="409" name="Google Shape;409;p55"/>
          <p:cNvPicPr preferRelativeResize="0"/>
          <p:nvPr/>
        </p:nvPicPr>
        <p:blipFill>
          <a:blip r:embed="rId3">
            <a:alphaModFix/>
          </a:blip>
          <a:stretch>
            <a:fillRect/>
          </a:stretch>
        </p:blipFill>
        <p:spPr>
          <a:xfrm>
            <a:off x="4099775" y="267513"/>
            <a:ext cx="4808099" cy="2639919"/>
          </a:xfrm>
          <a:prstGeom prst="rect">
            <a:avLst/>
          </a:prstGeom>
          <a:noFill/>
          <a:ln>
            <a:noFill/>
          </a:ln>
        </p:spPr>
      </p:pic>
      <p:pic>
        <p:nvPicPr>
          <p:cNvPr id="410" name="Google Shape;410;p55"/>
          <p:cNvPicPr preferRelativeResize="0"/>
          <p:nvPr/>
        </p:nvPicPr>
        <p:blipFill>
          <a:blip r:embed="rId4">
            <a:alphaModFix/>
          </a:blip>
          <a:stretch>
            <a:fillRect/>
          </a:stretch>
        </p:blipFill>
        <p:spPr>
          <a:xfrm>
            <a:off x="152400" y="3263181"/>
            <a:ext cx="8839204" cy="14766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body" idx="1"/>
          </p:nvPr>
        </p:nvSpPr>
        <p:spPr>
          <a:xfrm>
            <a:off x="457200" y="205979"/>
            <a:ext cx="8229600" cy="4388700"/>
          </a:xfrm>
          <a:prstGeom prst="rect">
            <a:avLst/>
          </a:prstGeom>
        </p:spPr>
        <p:txBody>
          <a:bodyPr spcFirstLastPara="1" wrap="square" lIns="68575" tIns="34275" rIns="68575" bIns="34275" anchor="t" anchorCtr="0">
            <a:noAutofit/>
          </a:bodyPr>
          <a:lstStyle/>
          <a:p>
            <a:pPr marL="0" lvl="0" indent="0" rtl="0">
              <a:spcBef>
                <a:spcPts val="500"/>
              </a:spcBef>
              <a:spcAft>
                <a:spcPts val="0"/>
              </a:spcAft>
              <a:buNone/>
            </a:pPr>
            <a:r>
              <a:rPr lang="en"/>
              <a:t>3 parameters to examine:</a:t>
            </a:r>
            <a:endParaRPr/>
          </a:p>
          <a:p>
            <a:pPr marL="457200" lvl="0" indent="-317500" rtl="0">
              <a:spcBef>
                <a:spcPts val="500"/>
              </a:spcBef>
              <a:spcAft>
                <a:spcPts val="0"/>
              </a:spcAft>
              <a:buSzPts val="1400"/>
              <a:buFont typeface="Arial"/>
              <a:buAutoNum type="arabicPeriod"/>
            </a:pPr>
            <a:r>
              <a:rPr lang="en" sz="1400">
                <a:latin typeface="Arial"/>
                <a:ea typeface="Arial"/>
                <a:cs typeface="Arial"/>
                <a:sym typeface="Arial"/>
              </a:rPr>
              <a:t>Ground-level ozone (ppb)</a:t>
            </a:r>
            <a:endParaRPr sz="1400">
              <a:latin typeface="Arial"/>
              <a:ea typeface="Arial"/>
              <a:cs typeface="Arial"/>
              <a:sym typeface="Arial"/>
            </a:endParaRPr>
          </a:p>
          <a:p>
            <a:pPr marL="457200" lvl="0" indent="-317500" rtl="0">
              <a:spcBef>
                <a:spcPts val="0"/>
              </a:spcBef>
              <a:spcAft>
                <a:spcPts val="0"/>
              </a:spcAft>
              <a:buSzPts val="1400"/>
              <a:buFont typeface="Arial"/>
              <a:buAutoNum type="arabicPeriod"/>
            </a:pPr>
            <a:r>
              <a:rPr lang="en" sz="1400">
                <a:latin typeface="Arial"/>
                <a:ea typeface="Arial"/>
                <a:cs typeface="Arial"/>
                <a:sym typeface="Arial"/>
              </a:rPr>
              <a:t>PM2.5: inhalable particles that are less than 2.5 micrometers in diameter</a:t>
            </a:r>
            <a:endParaRPr sz="1400">
              <a:latin typeface="Arial"/>
              <a:ea typeface="Arial"/>
              <a:cs typeface="Arial"/>
              <a:sym typeface="Arial"/>
            </a:endParaRPr>
          </a:p>
          <a:p>
            <a:pPr marL="457200" lvl="0" indent="-317500" rtl="0">
              <a:spcBef>
                <a:spcPts val="0"/>
              </a:spcBef>
              <a:spcAft>
                <a:spcPts val="0"/>
              </a:spcAft>
              <a:buSzPts val="1400"/>
              <a:buFont typeface="Arial"/>
              <a:buAutoNum type="arabicPeriod"/>
            </a:pPr>
            <a:r>
              <a:rPr lang="en" sz="1400">
                <a:latin typeface="Arial"/>
                <a:ea typeface="Arial"/>
                <a:cs typeface="Arial"/>
                <a:sym typeface="Arial"/>
              </a:rPr>
              <a:t>Air Quality Index (AQI)</a:t>
            </a:r>
            <a:endParaRPr sz="1400">
              <a:latin typeface="Arial"/>
              <a:ea typeface="Arial"/>
              <a:cs typeface="Arial"/>
              <a:sym typeface="Arial"/>
            </a:endParaRPr>
          </a:p>
          <a:p>
            <a:pPr marL="914400" lvl="1" indent="-317500" rtl="0">
              <a:spcBef>
                <a:spcPts val="0"/>
              </a:spcBef>
              <a:spcAft>
                <a:spcPts val="0"/>
              </a:spcAft>
              <a:buSzPts val="1400"/>
              <a:buFont typeface="Arial"/>
              <a:buAutoNum type="alphaLcPeriod"/>
            </a:pPr>
            <a:r>
              <a:rPr lang="en" sz="1400">
                <a:latin typeface="Arial"/>
                <a:ea typeface="Arial"/>
                <a:cs typeface="Arial"/>
                <a:sym typeface="Arial"/>
              </a:rPr>
              <a:t>Index calculated by the EPA to measure air quality</a:t>
            </a:r>
            <a:endParaRPr sz="1400">
              <a:latin typeface="Arial"/>
              <a:ea typeface="Arial"/>
              <a:cs typeface="Arial"/>
              <a:sym typeface="Arial"/>
            </a:endParaRPr>
          </a:p>
          <a:p>
            <a:pPr marL="914400" lvl="1" indent="-317500" rtl="0">
              <a:spcBef>
                <a:spcPts val="0"/>
              </a:spcBef>
              <a:spcAft>
                <a:spcPts val="0"/>
              </a:spcAft>
              <a:buSzPts val="1400"/>
              <a:buFont typeface="Arial"/>
              <a:buAutoNum type="alphaLcPeriod"/>
            </a:pPr>
            <a:r>
              <a:rPr lang="en" sz="1400">
                <a:latin typeface="Arial"/>
                <a:ea typeface="Arial"/>
                <a:cs typeface="Arial"/>
                <a:sym typeface="Arial"/>
              </a:rPr>
              <a:t>Factors in ground-level ozone, particulate matter, carbon monoxide, sulfur dioxide, and nitrogen dioxide</a:t>
            </a:r>
            <a:endParaRPr sz="1400">
              <a:latin typeface="Arial"/>
              <a:ea typeface="Arial"/>
              <a:cs typeface="Arial"/>
              <a:sym typeface="Arial"/>
            </a:endParaRPr>
          </a:p>
          <a:p>
            <a:pPr marL="914400" lvl="1" indent="-317500" rtl="0">
              <a:spcBef>
                <a:spcPts val="0"/>
              </a:spcBef>
              <a:spcAft>
                <a:spcPts val="0"/>
              </a:spcAft>
              <a:buSzPts val="1400"/>
              <a:buFont typeface="Arial"/>
              <a:buAutoNum type="alphaLcPeriod"/>
            </a:pPr>
            <a:r>
              <a:rPr lang="en" sz="1400">
                <a:latin typeface="Arial"/>
                <a:ea typeface="Arial"/>
                <a:cs typeface="Arial"/>
                <a:sym typeface="Arial"/>
              </a:rPr>
              <a:t>The higher the AQI, the worse the air quality</a:t>
            </a:r>
            <a:endParaRPr sz="1400">
              <a:latin typeface="Arial"/>
              <a:ea typeface="Arial"/>
              <a:cs typeface="Arial"/>
              <a:sym typeface="Arial"/>
            </a:endParaRPr>
          </a:p>
          <a:p>
            <a:pPr marL="0" lvl="0" indent="0">
              <a:spcBef>
                <a:spcPts val="500"/>
              </a:spcBef>
              <a:spcAft>
                <a:spcPts val="0"/>
              </a:spcAft>
              <a:buNone/>
            </a:pPr>
            <a:endParaRPr sz="1400"/>
          </a:p>
        </p:txBody>
      </p:sp>
      <p:pic>
        <p:nvPicPr>
          <p:cNvPr id="416" name="Google Shape;416;p56"/>
          <p:cNvPicPr preferRelativeResize="0"/>
          <p:nvPr/>
        </p:nvPicPr>
        <p:blipFill>
          <a:blip r:embed="rId3">
            <a:alphaModFix/>
          </a:blip>
          <a:stretch>
            <a:fillRect/>
          </a:stretch>
        </p:blipFill>
        <p:spPr>
          <a:xfrm>
            <a:off x="1593736" y="2276350"/>
            <a:ext cx="5956525" cy="2722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7"/>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423" name="Google Shape;423;p57"/>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sp>
        <p:nvSpPr>
          <p:cNvPr id="424" name="Google Shape;424;p57"/>
          <p:cNvSpPr txBox="1"/>
          <p:nvPr/>
        </p:nvSpPr>
        <p:spPr>
          <a:xfrm>
            <a:off x="0" y="4910116"/>
            <a:ext cx="4257656"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i="1">
                <a:solidFill>
                  <a:srgbClr val="CC66FF"/>
                </a:solidFill>
                <a:latin typeface="Times New Roman"/>
                <a:ea typeface="Times New Roman"/>
                <a:cs typeface="Times New Roman"/>
                <a:sym typeface="Times New Roman"/>
              </a:rPr>
              <a:t>UCSD Data visualization Bootcamp, DATA20180619</a:t>
            </a:r>
            <a:endParaRPr sz="1100"/>
          </a:p>
        </p:txBody>
      </p:sp>
      <p:pic>
        <p:nvPicPr>
          <p:cNvPr id="425" name="Google Shape;425;p57" descr="A screenshot of a cell phone&#10;&#10;Description generated with high confidence"/>
          <p:cNvPicPr preferRelativeResize="0"/>
          <p:nvPr/>
        </p:nvPicPr>
        <p:blipFill rotWithShape="1">
          <a:blip r:embed="rId3">
            <a:alphaModFix/>
          </a:blip>
          <a:srcRect/>
          <a:stretch/>
        </p:blipFill>
        <p:spPr>
          <a:xfrm>
            <a:off x="312974" y="971929"/>
            <a:ext cx="2582268" cy="1898697"/>
          </a:xfrm>
          <a:prstGeom prst="rect">
            <a:avLst/>
          </a:prstGeom>
          <a:noFill/>
          <a:ln>
            <a:noFill/>
          </a:ln>
        </p:spPr>
      </p:pic>
      <p:pic>
        <p:nvPicPr>
          <p:cNvPr id="426" name="Google Shape;426;p57" descr="A screenshot of a cell phone&#10;&#10;Description generated with high confidence"/>
          <p:cNvPicPr preferRelativeResize="0"/>
          <p:nvPr/>
        </p:nvPicPr>
        <p:blipFill rotWithShape="1">
          <a:blip r:embed="rId4">
            <a:alphaModFix/>
          </a:blip>
          <a:srcRect/>
          <a:stretch/>
        </p:blipFill>
        <p:spPr>
          <a:xfrm>
            <a:off x="342390" y="2956285"/>
            <a:ext cx="2523436" cy="1953830"/>
          </a:xfrm>
          <a:prstGeom prst="rect">
            <a:avLst/>
          </a:prstGeom>
          <a:noFill/>
          <a:ln>
            <a:noFill/>
          </a:ln>
        </p:spPr>
      </p:pic>
      <p:pic>
        <p:nvPicPr>
          <p:cNvPr id="427" name="Google Shape;427;p57" descr="A screenshot of a cell phone&#10;&#10;Description generated with high confidence"/>
          <p:cNvPicPr preferRelativeResize="0"/>
          <p:nvPr/>
        </p:nvPicPr>
        <p:blipFill rotWithShape="1">
          <a:blip r:embed="rId5">
            <a:alphaModFix/>
          </a:blip>
          <a:srcRect/>
          <a:stretch/>
        </p:blipFill>
        <p:spPr>
          <a:xfrm>
            <a:off x="3077946" y="1024394"/>
            <a:ext cx="2633131" cy="1837466"/>
          </a:xfrm>
          <a:prstGeom prst="rect">
            <a:avLst/>
          </a:prstGeom>
          <a:noFill/>
          <a:ln>
            <a:noFill/>
          </a:ln>
        </p:spPr>
      </p:pic>
      <p:sp>
        <p:nvSpPr>
          <p:cNvPr id="428" name="Google Shape;428;p57"/>
          <p:cNvSpPr/>
          <p:nvPr/>
        </p:nvSpPr>
        <p:spPr>
          <a:xfrm>
            <a:off x="532166" y="129046"/>
            <a:ext cx="8369609"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Arial"/>
                <a:ea typeface="Arial"/>
                <a:cs typeface="Arial"/>
                <a:sym typeface="Arial"/>
              </a:rPr>
              <a:t>Fig. 1. The ozone concentrations in ambient air across the state of California (2011-2016) and asthma rates per 10,000 individuals admitted during this time. Red triangles: &lt;18yr,  blue triangles:  &gt;18yr </a:t>
            </a:r>
            <a:endParaRPr sz="1100"/>
          </a:p>
        </p:txBody>
      </p:sp>
      <p:pic>
        <p:nvPicPr>
          <p:cNvPr id="429" name="Google Shape;429;p57" descr="A screenshot of a cell phone&#10;&#10;Description generated with high confidence"/>
          <p:cNvPicPr preferRelativeResize="0"/>
          <p:nvPr/>
        </p:nvPicPr>
        <p:blipFill rotWithShape="1">
          <a:blip r:embed="rId6">
            <a:alphaModFix/>
          </a:blip>
          <a:srcRect/>
          <a:stretch/>
        </p:blipFill>
        <p:spPr>
          <a:xfrm>
            <a:off x="3077946" y="2962871"/>
            <a:ext cx="2633131" cy="1940656"/>
          </a:xfrm>
          <a:prstGeom prst="rect">
            <a:avLst/>
          </a:prstGeom>
          <a:noFill/>
          <a:ln>
            <a:noFill/>
          </a:ln>
        </p:spPr>
      </p:pic>
      <p:pic>
        <p:nvPicPr>
          <p:cNvPr id="430" name="Google Shape;430;p57" descr="A screenshot of a cell phone&#10;&#10;Description generated with high confidence"/>
          <p:cNvPicPr preferRelativeResize="0"/>
          <p:nvPr/>
        </p:nvPicPr>
        <p:blipFill rotWithShape="1">
          <a:blip r:embed="rId7">
            <a:alphaModFix/>
          </a:blip>
          <a:srcRect/>
          <a:stretch/>
        </p:blipFill>
        <p:spPr>
          <a:xfrm>
            <a:off x="5965876" y="1033160"/>
            <a:ext cx="2561036" cy="1837466"/>
          </a:xfrm>
          <a:prstGeom prst="rect">
            <a:avLst/>
          </a:prstGeom>
          <a:noFill/>
          <a:ln>
            <a:noFill/>
          </a:ln>
        </p:spPr>
      </p:pic>
      <p:pic>
        <p:nvPicPr>
          <p:cNvPr id="431" name="Google Shape;431;p57" descr="A screenshot of a cell phone&#10;&#10;Description generated with high confidence"/>
          <p:cNvPicPr preferRelativeResize="0"/>
          <p:nvPr/>
        </p:nvPicPr>
        <p:blipFill rotWithShape="1">
          <a:blip r:embed="rId8">
            <a:alphaModFix/>
          </a:blip>
          <a:srcRect/>
          <a:stretch/>
        </p:blipFill>
        <p:spPr>
          <a:xfrm>
            <a:off x="5965876" y="2961142"/>
            <a:ext cx="2582713" cy="19423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438" name="Google Shape;438;p58"/>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sp>
        <p:nvSpPr>
          <p:cNvPr id="439" name="Google Shape;439;p58"/>
          <p:cNvSpPr txBox="1"/>
          <p:nvPr/>
        </p:nvSpPr>
        <p:spPr>
          <a:xfrm>
            <a:off x="0" y="4910116"/>
            <a:ext cx="4257656"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i="1">
                <a:solidFill>
                  <a:srgbClr val="CC66FF"/>
                </a:solidFill>
                <a:latin typeface="Times New Roman"/>
                <a:ea typeface="Times New Roman"/>
                <a:cs typeface="Times New Roman"/>
                <a:sym typeface="Times New Roman"/>
              </a:rPr>
              <a:t>UCSD Data visualization Bootcamp, DATA20180619</a:t>
            </a:r>
            <a:endParaRPr sz="1100"/>
          </a:p>
        </p:txBody>
      </p:sp>
      <p:sp>
        <p:nvSpPr>
          <p:cNvPr id="440" name="Google Shape;440;p58"/>
          <p:cNvSpPr/>
          <p:nvPr/>
        </p:nvSpPr>
        <p:spPr>
          <a:xfrm>
            <a:off x="532166" y="129046"/>
            <a:ext cx="8369609"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Arial"/>
                <a:ea typeface="Arial"/>
                <a:cs typeface="Arial"/>
                <a:sym typeface="Arial"/>
              </a:rPr>
              <a:t>Fig. 1. The PM</a:t>
            </a:r>
            <a:r>
              <a:rPr lang="en" sz="1400" baseline="-25000">
                <a:solidFill>
                  <a:schemeClr val="lt1"/>
                </a:solidFill>
                <a:latin typeface="Arial"/>
                <a:ea typeface="Arial"/>
                <a:cs typeface="Arial"/>
                <a:sym typeface="Arial"/>
              </a:rPr>
              <a:t>2.5</a:t>
            </a:r>
            <a:r>
              <a:rPr lang="en" sz="1400">
                <a:solidFill>
                  <a:schemeClr val="lt1"/>
                </a:solidFill>
                <a:latin typeface="Arial"/>
                <a:ea typeface="Arial"/>
                <a:cs typeface="Arial"/>
                <a:sym typeface="Arial"/>
              </a:rPr>
              <a:t> concentrations in ambient air across the state of California (2011-2016) and asthma rates per 10,000 individuals admitted during this time. Red squares: &lt;18yr,  blue squares:  &gt;18yr </a:t>
            </a:r>
            <a:endParaRPr sz="1100"/>
          </a:p>
        </p:txBody>
      </p:sp>
      <p:pic>
        <p:nvPicPr>
          <p:cNvPr id="441" name="Google Shape;441;p58" descr="A picture containing sky&#10;&#10;Description generated with very high confidence"/>
          <p:cNvPicPr preferRelativeResize="0"/>
          <p:nvPr/>
        </p:nvPicPr>
        <p:blipFill rotWithShape="1">
          <a:blip r:embed="rId3">
            <a:alphaModFix/>
          </a:blip>
          <a:srcRect/>
          <a:stretch/>
        </p:blipFill>
        <p:spPr>
          <a:xfrm>
            <a:off x="321050" y="808124"/>
            <a:ext cx="2523436" cy="2029795"/>
          </a:xfrm>
          <a:prstGeom prst="rect">
            <a:avLst/>
          </a:prstGeom>
          <a:noFill/>
          <a:ln>
            <a:noFill/>
          </a:ln>
        </p:spPr>
      </p:pic>
      <p:pic>
        <p:nvPicPr>
          <p:cNvPr id="442" name="Google Shape;442;p58" descr="A screenshot of a cell phone&#10;&#10;Description generated with high confidence"/>
          <p:cNvPicPr preferRelativeResize="0"/>
          <p:nvPr/>
        </p:nvPicPr>
        <p:blipFill rotWithShape="1">
          <a:blip r:embed="rId4">
            <a:alphaModFix/>
          </a:blip>
          <a:srcRect/>
          <a:stretch/>
        </p:blipFill>
        <p:spPr>
          <a:xfrm>
            <a:off x="342389" y="2937301"/>
            <a:ext cx="2480757" cy="1960263"/>
          </a:xfrm>
          <a:prstGeom prst="rect">
            <a:avLst/>
          </a:prstGeom>
          <a:noFill/>
          <a:ln>
            <a:noFill/>
          </a:ln>
        </p:spPr>
      </p:pic>
      <p:pic>
        <p:nvPicPr>
          <p:cNvPr id="443" name="Google Shape;443;p58" descr="A picture containing sky&#10;&#10;Description generated with very high confidence"/>
          <p:cNvPicPr preferRelativeResize="0"/>
          <p:nvPr/>
        </p:nvPicPr>
        <p:blipFill rotWithShape="1">
          <a:blip r:embed="rId5">
            <a:alphaModFix/>
          </a:blip>
          <a:srcRect/>
          <a:stretch/>
        </p:blipFill>
        <p:spPr>
          <a:xfrm>
            <a:off x="3099622" y="829325"/>
            <a:ext cx="2561036" cy="2029795"/>
          </a:xfrm>
          <a:prstGeom prst="rect">
            <a:avLst/>
          </a:prstGeom>
          <a:noFill/>
          <a:ln>
            <a:noFill/>
          </a:ln>
        </p:spPr>
      </p:pic>
      <p:pic>
        <p:nvPicPr>
          <p:cNvPr id="444" name="Google Shape;444;p58" descr="A screenshot of a cell phone&#10;&#10;Description generated with high confidence"/>
          <p:cNvPicPr preferRelativeResize="0"/>
          <p:nvPr/>
        </p:nvPicPr>
        <p:blipFill rotWithShape="1">
          <a:blip r:embed="rId6">
            <a:alphaModFix/>
          </a:blip>
          <a:srcRect/>
          <a:stretch/>
        </p:blipFill>
        <p:spPr>
          <a:xfrm>
            <a:off x="2966300" y="2955785"/>
            <a:ext cx="2582712" cy="1975531"/>
          </a:xfrm>
          <a:prstGeom prst="rect">
            <a:avLst/>
          </a:prstGeom>
          <a:noFill/>
          <a:ln>
            <a:noFill/>
          </a:ln>
        </p:spPr>
      </p:pic>
      <p:pic>
        <p:nvPicPr>
          <p:cNvPr id="445" name="Google Shape;445;p58" descr="A screenshot of a cell phone&#10;&#10;Description generated with high confidence"/>
          <p:cNvPicPr preferRelativeResize="0"/>
          <p:nvPr/>
        </p:nvPicPr>
        <p:blipFill rotWithShape="1">
          <a:blip r:embed="rId7">
            <a:alphaModFix/>
          </a:blip>
          <a:srcRect/>
          <a:stretch/>
        </p:blipFill>
        <p:spPr>
          <a:xfrm>
            <a:off x="5915794" y="829325"/>
            <a:ext cx="2982982" cy="2140620"/>
          </a:xfrm>
          <a:prstGeom prst="rect">
            <a:avLst/>
          </a:prstGeom>
          <a:noFill/>
          <a:ln>
            <a:noFill/>
          </a:ln>
        </p:spPr>
      </p:pic>
      <p:pic>
        <p:nvPicPr>
          <p:cNvPr id="446" name="Google Shape;446;p58" descr="A screenshot of a cell phone&#10;&#10;Description generated with high confidence"/>
          <p:cNvPicPr preferRelativeResize="0"/>
          <p:nvPr/>
        </p:nvPicPr>
        <p:blipFill rotWithShape="1">
          <a:blip r:embed="rId8">
            <a:alphaModFix/>
          </a:blip>
          <a:srcRect/>
          <a:stretch/>
        </p:blipFill>
        <p:spPr>
          <a:xfrm>
            <a:off x="5915931" y="3091086"/>
            <a:ext cx="2885680" cy="18841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9"/>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453" name="Google Shape;453;p59"/>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sp>
        <p:nvSpPr>
          <p:cNvPr id="454" name="Google Shape;454;p59"/>
          <p:cNvSpPr txBox="1"/>
          <p:nvPr/>
        </p:nvSpPr>
        <p:spPr>
          <a:xfrm>
            <a:off x="0" y="4910116"/>
            <a:ext cx="4257656"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i="1">
                <a:solidFill>
                  <a:srgbClr val="CC66FF"/>
                </a:solidFill>
                <a:latin typeface="Times New Roman"/>
                <a:ea typeface="Times New Roman"/>
                <a:cs typeface="Times New Roman"/>
                <a:sym typeface="Times New Roman"/>
              </a:rPr>
              <a:t>UCSD Data visualization Bootcamp, DATA20180619</a:t>
            </a:r>
            <a:endParaRPr sz="1100"/>
          </a:p>
        </p:txBody>
      </p:sp>
      <p:sp>
        <p:nvSpPr>
          <p:cNvPr id="455" name="Google Shape;455;p59"/>
          <p:cNvSpPr/>
          <p:nvPr/>
        </p:nvSpPr>
        <p:spPr>
          <a:xfrm>
            <a:off x="532166" y="129046"/>
            <a:ext cx="8369609"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Arial"/>
                <a:ea typeface="Arial"/>
                <a:cs typeface="Arial"/>
                <a:sym typeface="Arial"/>
              </a:rPr>
              <a:t>Fig. 1. The Air Quality Index (AQI) across the state of California (2011-2016) and asthma rates per 10,000 individuals admitted during this time. Red squares: &lt;18yr,  blue squares:  &gt;18yr </a:t>
            </a:r>
            <a:endParaRPr sz="1100"/>
          </a:p>
        </p:txBody>
      </p:sp>
      <p:pic>
        <p:nvPicPr>
          <p:cNvPr id="456" name="Google Shape;456;p59" descr="A screenshot of a cell phone&#10;&#10;Description generated with high confidence"/>
          <p:cNvPicPr preferRelativeResize="0"/>
          <p:nvPr/>
        </p:nvPicPr>
        <p:blipFill rotWithShape="1">
          <a:blip r:embed="rId3">
            <a:alphaModFix/>
          </a:blip>
          <a:srcRect/>
          <a:stretch/>
        </p:blipFill>
        <p:spPr>
          <a:xfrm>
            <a:off x="427830" y="829325"/>
            <a:ext cx="2338078" cy="1960263"/>
          </a:xfrm>
          <a:prstGeom prst="rect">
            <a:avLst/>
          </a:prstGeom>
          <a:noFill/>
          <a:ln>
            <a:noFill/>
          </a:ln>
        </p:spPr>
      </p:pic>
      <p:pic>
        <p:nvPicPr>
          <p:cNvPr id="457" name="Google Shape;457;p59" descr="A screenshot of a cell phone&#10;&#10;Description generated with high confidence"/>
          <p:cNvPicPr preferRelativeResize="0"/>
          <p:nvPr/>
        </p:nvPicPr>
        <p:blipFill rotWithShape="1">
          <a:blip r:embed="rId4">
            <a:alphaModFix/>
          </a:blip>
          <a:srcRect/>
          <a:stretch/>
        </p:blipFill>
        <p:spPr>
          <a:xfrm>
            <a:off x="411696" y="2859120"/>
            <a:ext cx="2299332" cy="2142909"/>
          </a:xfrm>
          <a:prstGeom prst="rect">
            <a:avLst/>
          </a:prstGeom>
          <a:noFill/>
          <a:ln>
            <a:noFill/>
          </a:ln>
        </p:spPr>
      </p:pic>
      <p:pic>
        <p:nvPicPr>
          <p:cNvPr id="458" name="Google Shape;458;p59" descr="A screenshot of a cell phone&#10;&#10;Description generated with high confidence"/>
          <p:cNvPicPr preferRelativeResize="0"/>
          <p:nvPr/>
        </p:nvPicPr>
        <p:blipFill rotWithShape="1">
          <a:blip r:embed="rId5">
            <a:alphaModFix/>
          </a:blip>
          <a:srcRect/>
          <a:stretch/>
        </p:blipFill>
        <p:spPr>
          <a:xfrm>
            <a:off x="2929562" y="829324"/>
            <a:ext cx="2679465" cy="2029796"/>
          </a:xfrm>
          <a:prstGeom prst="rect">
            <a:avLst/>
          </a:prstGeom>
          <a:noFill/>
          <a:ln>
            <a:noFill/>
          </a:ln>
        </p:spPr>
      </p:pic>
      <p:pic>
        <p:nvPicPr>
          <p:cNvPr id="459" name="Google Shape;459;p59" descr="A screenshot of a cell phone&#10;&#10;Description generated with high confidence"/>
          <p:cNvPicPr preferRelativeResize="0"/>
          <p:nvPr/>
        </p:nvPicPr>
        <p:blipFill rotWithShape="1">
          <a:blip r:embed="rId6">
            <a:alphaModFix/>
          </a:blip>
          <a:srcRect/>
          <a:stretch/>
        </p:blipFill>
        <p:spPr>
          <a:xfrm>
            <a:off x="2929562" y="2917248"/>
            <a:ext cx="2679465" cy="2029796"/>
          </a:xfrm>
          <a:prstGeom prst="rect">
            <a:avLst/>
          </a:prstGeom>
          <a:noFill/>
          <a:ln>
            <a:noFill/>
          </a:ln>
        </p:spPr>
      </p:pic>
      <p:pic>
        <p:nvPicPr>
          <p:cNvPr id="460" name="Google Shape;460;p59" descr="A screenshot of a cell phone&#10;&#10;Description generated with high confidence"/>
          <p:cNvPicPr preferRelativeResize="0"/>
          <p:nvPr/>
        </p:nvPicPr>
        <p:blipFill rotWithShape="1">
          <a:blip r:embed="rId7">
            <a:alphaModFix/>
          </a:blip>
          <a:srcRect/>
          <a:stretch/>
        </p:blipFill>
        <p:spPr>
          <a:xfrm>
            <a:off x="5981447" y="867469"/>
            <a:ext cx="2820163" cy="2049779"/>
          </a:xfrm>
          <a:prstGeom prst="rect">
            <a:avLst/>
          </a:prstGeom>
          <a:noFill/>
          <a:ln>
            <a:noFill/>
          </a:ln>
        </p:spPr>
      </p:pic>
      <p:pic>
        <p:nvPicPr>
          <p:cNvPr id="461" name="Google Shape;461;p59" descr="A screenshot of a cell phone&#10;&#10;Description generated with high confidence"/>
          <p:cNvPicPr preferRelativeResize="0"/>
          <p:nvPr/>
        </p:nvPicPr>
        <p:blipFill rotWithShape="1">
          <a:blip r:embed="rId8">
            <a:alphaModFix/>
          </a:blip>
          <a:srcRect/>
          <a:stretch/>
        </p:blipFill>
        <p:spPr>
          <a:xfrm>
            <a:off x="5981447" y="3015718"/>
            <a:ext cx="2750857" cy="19459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60" descr="A screenshot of a social media post&#10;&#10;Description generated with high confidence"/>
          <p:cNvPicPr preferRelativeResize="0"/>
          <p:nvPr/>
        </p:nvPicPr>
        <p:blipFill rotWithShape="1">
          <a:blip r:embed="rId3">
            <a:alphaModFix/>
          </a:blip>
          <a:srcRect/>
          <a:stretch/>
        </p:blipFill>
        <p:spPr>
          <a:xfrm>
            <a:off x="2908408" y="554440"/>
            <a:ext cx="2806286" cy="2893266"/>
          </a:xfrm>
          <a:prstGeom prst="rect">
            <a:avLst/>
          </a:prstGeom>
          <a:noFill/>
          <a:ln>
            <a:noFill/>
          </a:ln>
        </p:spPr>
      </p:pic>
      <p:pic>
        <p:nvPicPr>
          <p:cNvPr id="467" name="Google Shape;467;p60" descr="A screenshot of a cell phone&#10;&#10;Description generated with high confidence"/>
          <p:cNvPicPr preferRelativeResize="0"/>
          <p:nvPr/>
        </p:nvPicPr>
        <p:blipFill rotWithShape="1">
          <a:blip r:embed="rId4">
            <a:alphaModFix/>
          </a:blip>
          <a:srcRect/>
          <a:stretch/>
        </p:blipFill>
        <p:spPr>
          <a:xfrm>
            <a:off x="146409" y="559276"/>
            <a:ext cx="2665991" cy="2883604"/>
          </a:xfrm>
          <a:prstGeom prst="rect">
            <a:avLst/>
          </a:prstGeom>
          <a:noFill/>
          <a:ln>
            <a:noFill/>
          </a:ln>
        </p:spPr>
      </p:pic>
      <p:pic>
        <p:nvPicPr>
          <p:cNvPr id="468" name="Google Shape;468;p60" descr="A screenshot of a cell phone&#10;&#10;Description generated with high confidence"/>
          <p:cNvPicPr preferRelativeResize="0"/>
          <p:nvPr/>
        </p:nvPicPr>
        <p:blipFill rotWithShape="1">
          <a:blip r:embed="rId5">
            <a:alphaModFix/>
          </a:blip>
          <a:srcRect/>
          <a:stretch/>
        </p:blipFill>
        <p:spPr>
          <a:xfrm>
            <a:off x="5810696" y="554450"/>
            <a:ext cx="3313154" cy="2893250"/>
          </a:xfrm>
          <a:prstGeom prst="rect">
            <a:avLst/>
          </a:prstGeom>
          <a:noFill/>
          <a:ln>
            <a:noFill/>
          </a:ln>
        </p:spPr>
      </p:pic>
      <p:sp>
        <p:nvSpPr>
          <p:cNvPr id="469" name="Google Shape;469;p60"/>
          <p:cNvSpPr txBox="1"/>
          <p:nvPr/>
        </p:nvSpPr>
        <p:spPr>
          <a:xfrm>
            <a:off x="4621" y="108255"/>
            <a:ext cx="5741573" cy="371855"/>
          </a:xfrm>
          <a:prstGeom prst="rect">
            <a:avLst/>
          </a:prstGeom>
          <a:noFill/>
          <a:ln>
            <a:noFill/>
          </a:ln>
        </p:spPr>
        <p:txBody>
          <a:bodyPr spcFirstLastPara="1" wrap="square" lIns="48200" tIns="24100" rIns="48200" bIns="24100" anchor="t" anchorCtr="0">
            <a:noAutofit/>
          </a:bodyPr>
          <a:lstStyle/>
          <a:p>
            <a:pPr marL="0" marR="0" lvl="0" indent="0" algn="ctr" rtl="0">
              <a:spcBef>
                <a:spcPts val="0"/>
              </a:spcBef>
              <a:spcAft>
                <a:spcPts val="0"/>
              </a:spcAft>
              <a:buNone/>
            </a:pPr>
            <a:r>
              <a:rPr lang="en" sz="2100" b="1" u="sng">
                <a:solidFill>
                  <a:srgbClr val="FFFFFF"/>
                </a:solidFill>
                <a:latin typeface="Times New Roman"/>
                <a:ea typeface="Times New Roman"/>
                <a:cs typeface="Times New Roman"/>
                <a:sym typeface="Times New Roman"/>
              </a:rPr>
              <a:t>Cumulative data (2011-2016) for all counties</a:t>
            </a:r>
            <a:endParaRPr sz="1100"/>
          </a:p>
        </p:txBody>
      </p:sp>
      <p:sp>
        <p:nvSpPr>
          <p:cNvPr id="470" name="Google Shape;470;p60"/>
          <p:cNvSpPr txBox="1"/>
          <p:nvPr/>
        </p:nvSpPr>
        <p:spPr>
          <a:xfrm>
            <a:off x="270000" y="2925000"/>
            <a:ext cx="7497000" cy="2496000"/>
          </a:xfrm>
          <a:prstGeom prst="rect">
            <a:avLst/>
          </a:prstGeom>
          <a:noFill/>
          <a:ln>
            <a:noFill/>
          </a:ln>
        </p:spPr>
        <p:txBody>
          <a:bodyPr spcFirstLastPara="1" wrap="square" lIns="91425" tIns="91425" rIns="91425" bIns="91425" anchor="ctr" anchorCtr="0">
            <a:noAutofit/>
          </a:bodyPr>
          <a:lstStyle/>
          <a:p>
            <a:pPr marL="0" lvl="0" indent="0" rtl="0">
              <a:spcBef>
                <a:spcPts val="500"/>
              </a:spcBef>
              <a:spcAft>
                <a:spcPts val="0"/>
              </a:spcAft>
              <a:buNone/>
            </a:pPr>
            <a:r>
              <a:rPr lang="en" sz="2400" dirty="0">
                <a:solidFill>
                  <a:schemeClr val="lt1"/>
                </a:solidFill>
                <a:latin typeface="Garamond"/>
                <a:ea typeface="Garamond"/>
                <a:cs typeface="Garamond"/>
                <a:sym typeface="Garamond"/>
              </a:rPr>
              <a:t>Conclusions</a:t>
            </a:r>
            <a:endParaRPr sz="2400" dirty="0">
              <a:solidFill>
                <a:schemeClr val="lt1"/>
              </a:solidFill>
              <a:latin typeface="Garamond"/>
              <a:ea typeface="Garamond"/>
              <a:cs typeface="Garamond"/>
              <a:sym typeface="Garamond"/>
            </a:endParaRPr>
          </a:p>
          <a:p>
            <a:pPr marL="457200" lvl="0" indent="-317500" rtl="0">
              <a:spcBef>
                <a:spcPts val="500"/>
              </a:spcBef>
              <a:spcAft>
                <a:spcPts val="0"/>
              </a:spcAft>
              <a:buClr>
                <a:schemeClr val="lt1"/>
              </a:buClr>
              <a:buSzPts val="1400"/>
              <a:buChar char="●"/>
            </a:pPr>
            <a:r>
              <a:rPr lang="en" dirty="0">
                <a:solidFill>
                  <a:schemeClr val="lt1"/>
                </a:solidFill>
              </a:rPr>
              <a:t>stronger correlation exists between pollutant concentration and asthma rates for children than for adults</a:t>
            </a:r>
            <a:endParaRPr dirty="0">
              <a:solidFill>
                <a:schemeClr val="lt1"/>
              </a:solidFill>
            </a:endParaRPr>
          </a:p>
          <a:p>
            <a:pPr marL="457200" lvl="0" indent="-317500" rtl="0">
              <a:spcBef>
                <a:spcPts val="0"/>
              </a:spcBef>
              <a:spcAft>
                <a:spcPts val="0"/>
              </a:spcAft>
              <a:buClr>
                <a:schemeClr val="lt1"/>
              </a:buClr>
              <a:buSzPts val="1400"/>
              <a:buChar char="●"/>
            </a:pPr>
            <a:r>
              <a:rPr lang="en" dirty="0">
                <a:solidFill>
                  <a:schemeClr val="lt1"/>
                </a:solidFill>
              </a:rPr>
              <a:t>the strongest correlation exists for PM2.5</a:t>
            </a:r>
            <a:endParaRPr dirty="0">
              <a:solidFill>
                <a:schemeClr val="lt1"/>
              </a:solidFill>
            </a:endParaRPr>
          </a:p>
          <a:p>
            <a:pPr marL="914400" lvl="1" indent="-317500" rtl="0">
              <a:spcBef>
                <a:spcPts val="0"/>
              </a:spcBef>
              <a:spcAft>
                <a:spcPts val="0"/>
              </a:spcAft>
              <a:buClr>
                <a:schemeClr val="lt1"/>
              </a:buClr>
              <a:buSzPts val="1400"/>
              <a:buChar char="○"/>
            </a:pPr>
            <a:r>
              <a:rPr lang="en" dirty="0">
                <a:solidFill>
                  <a:schemeClr val="lt1"/>
                </a:solidFill>
              </a:rPr>
              <a:t>interesting finding because AQI factors in PM2.5</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1"/>
          <p:cNvSpPr txBox="1">
            <a:spLocks noGrp="1"/>
          </p:cNvSpPr>
          <p:nvPr>
            <p:ph type="body" idx="1"/>
          </p:nvPr>
        </p:nvSpPr>
        <p:spPr>
          <a:xfrm>
            <a:off x="457200" y="205979"/>
            <a:ext cx="6755700" cy="703200"/>
          </a:xfrm>
          <a:prstGeom prst="rect">
            <a:avLst/>
          </a:prstGeom>
        </p:spPr>
        <p:txBody>
          <a:bodyPr spcFirstLastPara="1" wrap="square" lIns="68575" tIns="34275" rIns="68575" bIns="34275" anchor="t" anchorCtr="0">
            <a:noAutofit/>
          </a:bodyPr>
          <a:lstStyle/>
          <a:p>
            <a:pPr marL="0" lvl="0" indent="0">
              <a:spcBef>
                <a:spcPts val="500"/>
              </a:spcBef>
              <a:spcAft>
                <a:spcPts val="0"/>
              </a:spcAft>
              <a:buNone/>
            </a:pPr>
            <a:r>
              <a:rPr lang="en"/>
              <a:t>Why is there a stronger correlation for children?</a:t>
            </a:r>
            <a:endParaRPr/>
          </a:p>
        </p:txBody>
      </p:sp>
      <p:sp>
        <p:nvSpPr>
          <p:cNvPr id="476" name="Google Shape;476;p61"/>
          <p:cNvSpPr txBox="1"/>
          <p:nvPr/>
        </p:nvSpPr>
        <p:spPr>
          <a:xfrm>
            <a:off x="613500" y="2991750"/>
            <a:ext cx="7917000" cy="1943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100">
                <a:solidFill>
                  <a:srgbClr val="FFFFFF"/>
                </a:solidFill>
              </a:rPr>
              <a:t>According to the Office of Environmental Health Hazard Assessment (OEHHA), children are more susceptible to health effects of air pollution for a variety of reasons:</a:t>
            </a:r>
            <a:endParaRPr sz="1100">
              <a:solidFill>
                <a:srgbClr val="FFFFFF"/>
              </a:solidFill>
            </a:endParaRPr>
          </a:p>
          <a:p>
            <a:pPr marL="0" lvl="0" indent="0">
              <a:spcBef>
                <a:spcPts val="0"/>
              </a:spcBef>
              <a:spcAft>
                <a:spcPts val="0"/>
              </a:spcAft>
              <a:buNone/>
            </a:pPr>
            <a:endParaRPr sz="1100">
              <a:solidFill>
                <a:srgbClr val="FFFFFF"/>
              </a:solidFill>
            </a:endParaRPr>
          </a:p>
          <a:p>
            <a:pPr marL="457200" lvl="0" indent="-298450">
              <a:spcBef>
                <a:spcPts val="0"/>
              </a:spcBef>
              <a:spcAft>
                <a:spcPts val="0"/>
              </a:spcAft>
              <a:buClr>
                <a:srgbClr val="FFFFFF"/>
              </a:buClr>
              <a:buSzPts val="1100"/>
              <a:buChar char="●"/>
            </a:pPr>
            <a:r>
              <a:rPr lang="en" sz="1100">
                <a:solidFill>
                  <a:srgbClr val="FFFFFF"/>
                </a:solidFill>
              </a:rPr>
              <a:t>children may have greater exposure than adults to airborne pollutants</a:t>
            </a:r>
            <a:endParaRPr sz="1100">
              <a:solidFill>
                <a:srgbClr val="FFFFFF"/>
              </a:solidFill>
            </a:endParaRPr>
          </a:p>
          <a:p>
            <a:pPr marL="914400" lvl="1" indent="-298450">
              <a:spcBef>
                <a:spcPts val="0"/>
              </a:spcBef>
              <a:spcAft>
                <a:spcPts val="0"/>
              </a:spcAft>
              <a:buClr>
                <a:srgbClr val="FFFFFF"/>
              </a:buClr>
              <a:buSzPts val="1100"/>
              <a:buChar char="○"/>
            </a:pPr>
            <a:r>
              <a:rPr lang="en" sz="1100">
                <a:solidFill>
                  <a:srgbClr val="FFFFFF"/>
                </a:solidFill>
              </a:rPr>
              <a:t>they breathe more rapidly</a:t>
            </a:r>
            <a:endParaRPr sz="1100">
              <a:solidFill>
                <a:srgbClr val="FFFFFF"/>
              </a:solidFill>
            </a:endParaRPr>
          </a:p>
          <a:p>
            <a:pPr marL="914400" lvl="1" indent="-298450">
              <a:spcBef>
                <a:spcPts val="0"/>
              </a:spcBef>
              <a:spcAft>
                <a:spcPts val="0"/>
              </a:spcAft>
              <a:buClr>
                <a:srgbClr val="FFFFFF"/>
              </a:buClr>
              <a:buSzPts val="1100"/>
              <a:buChar char="○"/>
            </a:pPr>
            <a:r>
              <a:rPr lang="en" sz="1100">
                <a:solidFill>
                  <a:srgbClr val="FFFFFF"/>
                </a:solidFill>
              </a:rPr>
              <a:t>they breathe through their mouths</a:t>
            </a:r>
            <a:endParaRPr sz="1100">
              <a:solidFill>
                <a:srgbClr val="FFFFFF"/>
              </a:solidFill>
            </a:endParaRPr>
          </a:p>
          <a:p>
            <a:pPr marL="914400" lvl="1" indent="-298450" rtl="0">
              <a:spcBef>
                <a:spcPts val="0"/>
              </a:spcBef>
              <a:spcAft>
                <a:spcPts val="0"/>
              </a:spcAft>
              <a:buClr>
                <a:srgbClr val="FFFFFF"/>
              </a:buClr>
              <a:buSzPts val="1100"/>
              <a:buChar char="○"/>
            </a:pPr>
            <a:r>
              <a:rPr lang="en" sz="1100">
                <a:solidFill>
                  <a:srgbClr val="FFFFFF"/>
                </a:solidFill>
              </a:rPr>
              <a:t>they spend more time outdoors, especially when pollution is highest</a:t>
            </a:r>
            <a:endParaRPr sz="1100">
              <a:solidFill>
                <a:srgbClr val="FFFFFF"/>
              </a:solidFill>
            </a:endParaRPr>
          </a:p>
          <a:p>
            <a:pPr marL="457200" lvl="0" indent="-298450">
              <a:spcBef>
                <a:spcPts val="0"/>
              </a:spcBef>
              <a:spcAft>
                <a:spcPts val="0"/>
              </a:spcAft>
              <a:buClr>
                <a:srgbClr val="FFFFFF"/>
              </a:buClr>
              <a:buSzPts val="1100"/>
              <a:buChar char="●"/>
            </a:pPr>
            <a:r>
              <a:rPr lang="en" sz="1100">
                <a:solidFill>
                  <a:srgbClr val="FFFFFF"/>
                </a:solidFill>
              </a:rPr>
              <a:t>the immune system of children is not fully developed</a:t>
            </a:r>
            <a:endParaRPr sz="1100">
              <a:solidFill>
                <a:srgbClr val="FFFFFF"/>
              </a:solidFill>
            </a:endParaRPr>
          </a:p>
          <a:p>
            <a:pPr marL="914400" lvl="1" indent="-298450">
              <a:spcBef>
                <a:spcPts val="0"/>
              </a:spcBef>
              <a:spcAft>
                <a:spcPts val="0"/>
              </a:spcAft>
              <a:buClr>
                <a:srgbClr val="FFFFFF"/>
              </a:buClr>
              <a:buSzPts val="1100"/>
              <a:buChar char="○"/>
            </a:pPr>
            <a:r>
              <a:rPr lang="en" sz="1100">
                <a:solidFill>
                  <a:srgbClr val="FFFFFF"/>
                </a:solidFill>
              </a:rPr>
              <a:t>since the immune system is immature, it can take less exposure to a pollutant to trigger an asthma attack</a:t>
            </a:r>
            <a:endParaRPr sz="1100">
              <a:solidFill>
                <a:srgbClr val="FFFFFF"/>
              </a:solidFill>
            </a:endParaRPr>
          </a:p>
          <a:p>
            <a:pPr marL="914400" lvl="1" indent="-298450">
              <a:spcBef>
                <a:spcPts val="0"/>
              </a:spcBef>
              <a:spcAft>
                <a:spcPts val="0"/>
              </a:spcAft>
              <a:buClr>
                <a:srgbClr val="FFFFFF"/>
              </a:buClr>
              <a:buSzPts val="1100"/>
              <a:buChar char="○"/>
            </a:pPr>
            <a:r>
              <a:rPr lang="en" sz="1100">
                <a:solidFill>
                  <a:srgbClr val="FFFFFF"/>
                </a:solidFill>
              </a:rPr>
              <a:t>irritation or inflammation caused by air pollution is more likely to obstruct their narrower airways</a:t>
            </a:r>
            <a:endParaRPr>
              <a:solidFill>
                <a:srgbClr val="FFFFFF"/>
              </a:solidFill>
            </a:endParaRPr>
          </a:p>
        </p:txBody>
      </p:sp>
      <p:pic>
        <p:nvPicPr>
          <p:cNvPr id="477" name="Google Shape;477;p61"/>
          <p:cNvPicPr preferRelativeResize="0"/>
          <p:nvPr/>
        </p:nvPicPr>
        <p:blipFill>
          <a:blip r:embed="rId3">
            <a:alphaModFix/>
          </a:blip>
          <a:stretch>
            <a:fillRect/>
          </a:stretch>
        </p:blipFill>
        <p:spPr>
          <a:xfrm>
            <a:off x="3118813" y="909175"/>
            <a:ext cx="2906375" cy="1943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2" descr="A screenshot of a cell phone&#10;&#10;Description generated with high confidence"/>
          <p:cNvPicPr preferRelativeResize="0"/>
          <p:nvPr/>
        </p:nvPicPr>
        <p:blipFill rotWithShape="1">
          <a:blip r:embed="rId3">
            <a:alphaModFix/>
          </a:blip>
          <a:srcRect/>
          <a:stretch/>
        </p:blipFill>
        <p:spPr>
          <a:xfrm>
            <a:off x="270134" y="1246332"/>
            <a:ext cx="3160450" cy="3160450"/>
          </a:xfrm>
          <a:prstGeom prst="rect">
            <a:avLst/>
          </a:prstGeom>
          <a:noFill/>
          <a:ln>
            <a:noFill/>
          </a:ln>
        </p:spPr>
      </p:pic>
      <p:sp>
        <p:nvSpPr>
          <p:cNvPr id="483" name="Google Shape;483;p62"/>
          <p:cNvSpPr txBox="1"/>
          <p:nvPr/>
        </p:nvSpPr>
        <p:spPr>
          <a:xfrm>
            <a:off x="0" y="51809"/>
            <a:ext cx="8688235" cy="856603"/>
          </a:xfrm>
          <a:prstGeom prst="rect">
            <a:avLst/>
          </a:prstGeom>
          <a:noFill/>
          <a:ln>
            <a:noFill/>
          </a:ln>
        </p:spPr>
        <p:txBody>
          <a:bodyPr spcFirstLastPara="1" wrap="square" lIns="48200" tIns="24100" rIns="48200" bIns="24100" anchor="t" anchorCtr="0">
            <a:noAutofit/>
          </a:bodyPr>
          <a:lstStyle/>
          <a:p>
            <a:pPr marL="0" marR="0" lvl="0" indent="0" algn="ctr" rtl="0">
              <a:spcBef>
                <a:spcPts val="0"/>
              </a:spcBef>
              <a:spcAft>
                <a:spcPts val="0"/>
              </a:spcAft>
              <a:buNone/>
            </a:pPr>
            <a:r>
              <a:rPr lang="en" sz="2100" b="1" u="sng">
                <a:solidFill>
                  <a:srgbClr val="FFFFFF"/>
                </a:solidFill>
                <a:latin typeface="Times New Roman"/>
                <a:ea typeface="Times New Roman"/>
                <a:cs typeface="Times New Roman"/>
                <a:sym typeface="Times New Roman"/>
              </a:rPr>
              <a:t>Cumulative data (2011-2016) for all counties and </a:t>
            </a:r>
            <a:endParaRPr sz="1100"/>
          </a:p>
          <a:p>
            <a:pPr marL="0" marR="0" lvl="0" indent="0" algn="ctr" rtl="0">
              <a:spcBef>
                <a:spcPts val="1100"/>
              </a:spcBef>
              <a:spcAft>
                <a:spcPts val="0"/>
              </a:spcAft>
              <a:buNone/>
            </a:pPr>
            <a:r>
              <a:rPr lang="en" sz="2100" b="1" u="sng">
                <a:solidFill>
                  <a:srgbClr val="FFFFFF"/>
                </a:solidFill>
                <a:latin typeface="Times New Roman"/>
                <a:ea typeface="Times New Roman"/>
                <a:cs typeface="Times New Roman"/>
                <a:sym typeface="Times New Roman"/>
              </a:rPr>
              <a:t>population demographics</a:t>
            </a:r>
            <a:endParaRPr sz="1100"/>
          </a:p>
        </p:txBody>
      </p:sp>
      <p:sp>
        <p:nvSpPr>
          <p:cNvPr id="484" name="Google Shape;484;p62"/>
          <p:cNvSpPr txBox="1"/>
          <p:nvPr/>
        </p:nvSpPr>
        <p:spPr>
          <a:xfrm>
            <a:off x="172730" y="4571266"/>
            <a:ext cx="4257657" cy="4385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lt1"/>
                </a:solidFill>
                <a:latin typeface="Arial"/>
                <a:ea typeface="Arial"/>
                <a:cs typeface="Arial"/>
                <a:sym typeface="Arial"/>
              </a:rPr>
              <a:t>Ambient air PM2.5 and Asthma rate &lt;18 (red squares) and &gt;18 &gt;18yr in the state of California. </a:t>
            </a:r>
            <a:endParaRPr sz="1100"/>
          </a:p>
        </p:txBody>
      </p:sp>
      <p:pic>
        <p:nvPicPr>
          <p:cNvPr id="485" name="Google Shape;485;p62" descr="A screenshot of a cell phone&#10;&#10;Description generated with very high confidence"/>
          <p:cNvPicPr preferRelativeResize="0"/>
          <p:nvPr/>
        </p:nvPicPr>
        <p:blipFill rotWithShape="1">
          <a:blip r:embed="rId4">
            <a:alphaModFix/>
          </a:blip>
          <a:srcRect/>
          <a:stretch/>
        </p:blipFill>
        <p:spPr>
          <a:xfrm>
            <a:off x="6194914" y="825654"/>
            <a:ext cx="2267066" cy="781090"/>
          </a:xfrm>
          <a:prstGeom prst="rect">
            <a:avLst/>
          </a:prstGeom>
          <a:noFill/>
          <a:ln>
            <a:noFill/>
          </a:ln>
        </p:spPr>
      </p:pic>
      <p:grpSp>
        <p:nvGrpSpPr>
          <p:cNvPr id="486" name="Google Shape;486;p62"/>
          <p:cNvGrpSpPr/>
          <p:nvPr/>
        </p:nvGrpSpPr>
        <p:grpSpPr>
          <a:xfrm>
            <a:off x="4713614" y="1798114"/>
            <a:ext cx="4357495" cy="2838437"/>
            <a:chOff x="4756595" y="2234851"/>
            <a:chExt cx="5809993" cy="3784583"/>
          </a:xfrm>
        </p:grpSpPr>
        <p:pic>
          <p:nvPicPr>
            <p:cNvPr id="487" name="Google Shape;487;p62" descr="A close up of a map&#10;&#10;Description generated with high confidence"/>
            <p:cNvPicPr preferRelativeResize="0"/>
            <p:nvPr/>
          </p:nvPicPr>
          <p:blipFill rotWithShape="1">
            <a:blip r:embed="rId5">
              <a:alphaModFix/>
            </a:blip>
            <a:srcRect/>
            <a:stretch/>
          </p:blipFill>
          <p:spPr>
            <a:xfrm>
              <a:off x="4756595" y="2234851"/>
              <a:ext cx="5809993" cy="3784583"/>
            </a:xfrm>
            <a:prstGeom prst="rect">
              <a:avLst/>
            </a:prstGeom>
            <a:noFill/>
            <a:ln>
              <a:noFill/>
            </a:ln>
          </p:spPr>
        </p:pic>
        <p:sp>
          <p:nvSpPr>
            <p:cNvPr id="488" name="Google Shape;488;p62"/>
            <p:cNvSpPr/>
            <p:nvPr/>
          </p:nvSpPr>
          <p:spPr>
            <a:xfrm>
              <a:off x="10008967" y="3324750"/>
              <a:ext cx="557621" cy="148502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highlight>
                  <a:srgbClr val="FFFF00"/>
                </a:highlight>
                <a:latin typeface="Arial"/>
                <a:ea typeface="Arial"/>
                <a:cs typeface="Arial"/>
                <a:sym typeface="Arial"/>
              </a:endParaRPr>
            </a:p>
          </p:txBody>
        </p:sp>
      </p:grpSp>
      <p:sp>
        <p:nvSpPr>
          <p:cNvPr id="489" name="Google Shape;489;p62"/>
          <p:cNvSpPr txBox="1"/>
          <p:nvPr/>
        </p:nvSpPr>
        <p:spPr>
          <a:xfrm>
            <a:off x="4484302" y="4636552"/>
            <a:ext cx="4257657" cy="43858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lt1"/>
                </a:solidFill>
                <a:latin typeface="Arial"/>
                <a:ea typeface="Arial"/>
                <a:cs typeface="Arial"/>
                <a:sym typeface="Arial"/>
              </a:rPr>
              <a:t>Asthma rates sorted on the basis of population demographics from 2011-2016 in the state of California.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274096" y="4843418"/>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sp>
        <p:nvSpPr>
          <p:cNvPr id="12" name="TextBox 11">
            <a:extLst>
              <a:ext uri="{FF2B5EF4-FFF2-40B4-BE49-F238E27FC236}">
                <a16:creationId xmlns:a16="http://schemas.microsoft.com/office/drawing/2014/main" id="{052D04A5-E467-4EF2-A0DF-4C4841EA1BCF}"/>
              </a:ext>
            </a:extLst>
          </p:cNvPr>
          <p:cNvSpPr txBox="1"/>
          <p:nvPr/>
        </p:nvSpPr>
        <p:spPr>
          <a:xfrm>
            <a:off x="285982" y="204517"/>
            <a:ext cx="6177752" cy="1015663"/>
          </a:xfrm>
          <a:prstGeom prst="rect">
            <a:avLst/>
          </a:prstGeom>
          <a:noFill/>
        </p:spPr>
        <p:txBody>
          <a:bodyPr wrap="square" rtlCol="0">
            <a:spAutoFit/>
          </a:bodyPr>
          <a:lstStyle/>
          <a:p>
            <a:pPr defTabSz="685800">
              <a:buClrTx/>
            </a:pPr>
            <a:r>
              <a:rPr lang="en-US" sz="1200" kern="1200" dirty="0">
                <a:solidFill>
                  <a:srgbClr val="FFFFFF"/>
                </a:solidFill>
                <a:latin typeface="Garamond"/>
                <a:ea typeface="+mn-ea"/>
                <a:cs typeface="+mn-cs"/>
              </a:rPr>
              <a:t>Conclusions: </a:t>
            </a:r>
          </a:p>
          <a:p>
            <a:pPr defTabSz="685800">
              <a:buClrTx/>
            </a:pPr>
            <a:r>
              <a:rPr lang="en-US" sz="1200" kern="1200" dirty="0">
                <a:solidFill>
                  <a:srgbClr val="FFFFFF"/>
                </a:solidFill>
                <a:latin typeface="Garamond"/>
                <a:ea typeface="+mn-ea"/>
                <a:cs typeface="+mn-cs"/>
              </a:rPr>
              <a:t>“Higher Temperature is associated with high ozone and PM</a:t>
            </a:r>
            <a:r>
              <a:rPr lang="en-US" sz="1200" kern="1200" baseline="-25000" dirty="0">
                <a:solidFill>
                  <a:srgbClr val="FFFFFF"/>
                </a:solidFill>
                <a:latin typeface="Garamond"/>
                <a:ea typeface="+mn-ea"/>
                <a:cs typeface="+mn-cs"/>
              </a:rPr>
              <a:t>2.5</a:t>
            </a:r>
            <a:r>
              <a:rPr lang="en-US" sz="1200" kern="1200" dirty="0">
                <a:solidFill>
                  <a:srgbClr val="FFFFFF"/>
                </a:solidFill>
                <a:latin typeface="Garamond"/>
                <a:ea typeface="+mn-ea"/>
                <a:cs typeface="+mn-cs"/>
              </a:rPr>
              <a:t> which in turn is linked to health issues” </a:t>
            </a:r>
          </a:p>
          <a:p>
            <a:pPr defTabSz="685800">
              <a:buClrTx/>
            </a:pPr>
            <a:endParaRPr lang="en-US" sz="1200" kern="1200" dirty="0">
              <a:solidFill>
                <a:srgbClr val="FFFFFF"/>
              </a:solidFill>
              <a:latin typeface="Garamond"/>
              <a:ea typeface="+mn-ea"/>
              <a:cs typeface="+mn-cs"/>
            </a:endParaRPr>
          </a:p>
          <a:p>
            <a:pPr defTabSz="685800">
              <a:buClrTx/>
            </a:pPr>
            <a:r>
              <a:rPr lang="en-US" sz="1200" kern="1200" dirty="0">
                <a:solidFill>
                  <a:srgbClr val="FFFFFF"/>
                </a:solidFill>
                <a:latin typeface="Garamond"/>
                <a:ea typeface="+mn-ea"/>
                <a:cs typeface="+mn-cs"/>
              </a:rPr>
              <a:t>Finding direct and real answers with </a:t>
            </a:r>
            <a:r>
              <a:rPr lang="en-US" sz="1200" b="1" kern="1200" dirty="0">
                <a:solidFill>
                  <a:srgbClr val="FF0000"/>
                </a:solidFill>
                <a:latin typeface="Garamond"/>
                <a:ea typeface="+mn-ea"/>
                <a:cs typeface="+mn-cs"/>
              </a:rPr>
              <a:t>Real Time Data Analysis </a:t>
            </a:r>
            <a:r>
              <a:rPr lang="en-US" sz="1200" b="1" kern="1200" dirty="0">
                <a:solidFill>
                  <a:srgbClr val="FFFFFF"/>
                </a:solidFill>
                <a:latin typeface="Garamond"/>
                <a:ea typeface="+mn-ea"/>
                <a:cs typeface="+mn-cs"/>
              </a:rPr>
              <a:t>is a real science!</a:t>
            </a:r>
          </a:p>
        </p:txBody>
      </p:sp>
      <p:sp>
        <p:nvSpPr>
          <p:cNvPr id="17" name="TextBox 16">
            <a:extLst>
              <a:ext uri="{FF2B5EF4-FFF2-40B4-BE49-F238E27FC236}">
                <a16:creationId xmlns:a16="http://schemas.microsoft.com/office/drawing/2014/main" id="{7FCFCF47-2EE0-4844-A6A6-49FE761E7A6C}"/>
              </a:ext>
            </a:extLst>
          </p:cNvPr>
          <p:cNvSpPr txBox="1"/>
          <p:nvPr/>
        </p:nvSpPr>
        <p:spPr>
          <a:xfrm>
            <a:off x="1399365" y="1408286"/>
            <a:ext cx="3469986" cy="507831"/>
          </a:xfrm>
          <a:prstGeom prst="rect">
            <a:avLst/>
          </a:prstGeom>
          <a:noFill/>
        </p:spPr>
        <p:txBody>
          <a:bodyPr wrap="square" rtlCol="0">
            <a:spAutoFit/>
          </a:bodyPr>
          <a:lstStyle/>
          <a:p>
            <a:pPr algn="ctr" defTabSz="685800">
              <a:buClrTx/>
            </a:pPr>
            <a:r>
              <a:rPr lang="en-US" sz="1350" kern="1200" dirty="0">
                <a:solidFill>
                  <a:srgbClr val="FFFFFF"/>
                </a:solidFill>
                <a:latin typeface="Garamond"/>
                <a:ea typeface="+mn-ea"/>
                <a:cs typeface="+mn-cs"/>
              </a:rPr>
              <a:t>Thanks to </a:t>
            </a:r>
          </a:p>
          <a:p>
            <a:pPr algn="ctr" defTabSz="685800">
              <a:buClrTx/>
            </a:pPr>
            <a:r>
              <a:rPr lang="en-US" sz="1350" kern="1200" dirty="0">
                <a:solidFill>
                  <a:srgbClr val="FFFFFF"/>
                </a:solidFill>
                <a:latin typeface="Garamond"/>
                <a:ea typeface="+mn-ea"/>
                <a:cs typeface="+mn-cs"/>
              </a:rPr>
              <a:t>Sandip,  Chris, Jake, Eric and all classmates </a:t>
            </a:r>
          </a:p>
        </p:txBody>
      </p:sp>
      <p:pic>
        <p:nvPicPr>
          <p:cNvPr id="6" name="Picture 5" descr="A group of people posing for the camera&#10;&#10;Description generated with very high confidence">
            <a:extLst>
              <a:ext uri="{FF2B5EF4-FFF2-40B4-BE49-F238E27FC236}">
                <a16:creationId xmlns:a16="http://schemas.microsoft.com/office/drawing/2014/main" id="{38BE540D-262E-4B43-9B89-495070705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16" y="2075343"/>
            <a:ext cx="4201181" cy="2702942"/>
          </a:xfrm>
          <a:prstGeom prst="rect">
            <a:avLst/>
          </a:prstGeom>
        </p:spPr>
      </p:pic>
      <p:sp>
        <p:nvSpPr>
          <p:cNvPr id="13" name="AutoShape 4" descr="Image result for hot earth">
            <a:extLst>
              <a:ext uri="{FF2B5EF4-FFF2-40B4-BE49-F238E27FC236}">
                <a16:creationId xmlns:a16="http://schemas.microsoft.com/office/drawing/2014/main" id="{E72952DE-CDE9-4355-BB0E-FF8D8FF988D1}"/>
              </a:ext>
            </a:extLst>
          </p:cNvPr>
          <p:cNvSpPr>
            <a:spLocks noChangeAspect="1" noChangeArrowheads="1"/>
          </p:cNvSpPr>
          <p:nvPr/>
        </p:nvSpPr>
        <p:spPr bwMode="auto">
          <a:xfrm>
            <a:off x="4572000" y="25717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en-US" sz="1350" kern="1200">
              <a:solidFill>
                <a:srgbClr val="FFFFFF"/>
              </a:solidFill>
              <a:latin typeface="Garamond"/>
              <a:ea typeface="+mn-ea"/>
              <a:cs typeface="+mn-cs"/>
            </a:endParaRPr>
          </a:p>
        </p:txBody>
      </p:sp>
      <p:pic>
        <p:nvPicPr>
          <p:cNvPr id="19" name="Picture 18">
            <a:extLst>
              <a:ext uri="{FF2B5EF4-FFF2-40B4-BE49-F238E27FC236}">
                <a16:creationId xmlns:a16="http://schemas.microsoft.com/office/drawing/2014/main" id="{6FB4FD92-826C-49D5-A64C-071C3D84AD54}"/>
              </a:ext>
            </a:extLst>
          </p:cNvPr>
          <p:cNvPicPr>
            <a:picLocks noChangeAspect="1"/>
          </p:cNvPicPr>
          <p:nvPr/>
        </p:nvPicPr>
        <p:blipFill>
          <a:blip r:embed="rId4"/>
          <a:stretch>
            <a:fillRect/>
          </a:stretch>
        </p:blipFill>
        <p:spPr>
          <a:xfrm>
            <a:off x="5396480" y="2913572"/>
            <a:ext cx="3473425" cy="2025411"/>
          </a:xfrm>
          <a:prstGeom prst="rect">
            <a:avLst/>
          </a:prstGeom>
        </p:spPr>
      </p:pic>
      <p:pic>
        <p:nvPicPr>
          <p:cNvPr id="21" name="Picture 20">
            <a:extLst>
              <a:ext uri="{FF2B5EF4-FFF2-40B4-BE49-F238E27FC236}">
                <a16:creationId xmlns:a16="http://schemas.microsoft.com/office/drawing/2014/main" id="{8E366E97-2AA5-4DBF-95E7-C05D65A153E6}"/>
              </a:ext>
            </a:extLst>
          </p:cNvPr>
          <p:cNvPicPr>
            <a:picLocks noChangeAspect="1"/>
          </p:cNvPicPr>
          <p:nvPr/>
        </p:nvPicPr>
        <p:blipFill>
          <a:blip r:embed="rId5"/>
          <a:stretch>
            <a:fillRect/>
          </a:stretch>
        </p:blipFill>
        <p:spPr>
          <a:xfrm>
            <a:off x="5389939" y="774939"/>
            <a:ext cx="3479966" cy="2025411"/>
          </a:xfrm>
          <a:prstGeom prst="rect">
            <a:avLst/>
          </a:prstGeom>
        </p:spPr>
      </p:pic>
    </p:spTree>
    <p:extLst>
      <p:ext uri="{BB962C8B-B14F-4D97-AF65-F5344CB8AC3E}">
        <p14:creationId xmlns:p14="http://schemas.microsoft.com/office/powerpoint/2010/main" val="39217277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5" name="Rectangle 4">
            <a:extLst>
              <a:ext uri="{FF2B5EF4-FFF2-40B4-BE49-F238E27FC236}">
                <a16:creationId xmlns:a16="http://schemas.microsoft.com/office/drawing/2014/main" id="{D4FA45EB-6273-4868-9D20-6A6AACF74FDE}"/>
              </a:ext>
            </a:extLst>
          </p:cNvPr>
          <p:cNvSpPr/>
          <p:nvPr/>
        </p:nvSpPr>
        <p:spPr>
          <a:xfrm>
            <a:off x="392269" y="147323"/>
            <a:ext cx="8081582" cy="1131079"/>
          </a:xfrm>
          <a:prstGeom prst="rect">
            <a:avLst/>
          </a:prstGeom>
        </p:spPr>
        <p:txBody>
          <a:bodyPr wrap="square">
            <a:spAutoFit/>
          </a:bodyPr>
          <a:lstStyle/>
          <a:p>
            <a:pPr defTabSz="685800">
              <a:buClrTx/>
            </a:pPr>
            <a:r>
              <a:rPr lang="en-US" sz="1350" b="1" u="sng" kern="1200" dirty="0">
                <a:solidFill>
                  <a:srgbClr val="FFFFFF"/>
                </a:solidFill>
                <a:latin typeface="Arial" panose="020B0604020202020204" pitchFamily="34" charset="0"/>
                <a:ea typeface="+mn-ea"/>
                <a:cs typeface="Arial" panose="020B0604020202020204" pitchFamily="34" charset="0"/>
              </a:rPr>
              <a:t>Data </a:t>
            </a:r>
            <a:r>
              <a:rPr lang="en-US" sz="1350" b="1" u="sng" kern="1200" dirty="0" err="1">
                <a:solidFill>
                  <a:srgbClr val="FFFFFF"/>
                </a:solidFill>
                <a:latin typeface="Arial" panose="020B0604020202020204" pitchFamily="34" charset="0"/>
                <a:ea typeface="+mn-ea"/>
                <a:cs typeface="Arial" panose="020B0604020202020204" pitchFamily="34" charset="0"/>
              </a:rPr>
              <a:t>Acquistion</a:t>
            </a:r>
            <a:r>
              <a:rPr lang="en-US" sz="1350" b="1" u="sng" kern="1200" dirty="0">
                <a:solidFill>
                  <a:srgbClr val="FFFFFF"/>
                </a:solidFill>
                <a:latin typeface="Arial" panose="020B0604020202020204" pitchFamily="34" charset="0"/>
                <a:ea typeface="+mn-ea"/>
                <a:cs typeface="Arial" panose="020B0604020202020204" pitchFamily="34" charset="0"/>
              </a:rPr>
              <a:t>?</a:t>
            </a:r>
          </a:p>
          <a:p>
            <a:pPr defTabSz="685800">
              <a:buClrTx/>
            </a:pPr>
            <a:endParaRPr lang="en-US" sz="1350" b="1" u="sng" kern="1200" dirty="0">
              <a:solidFill>
                <a:srgbClr val="FFFFFF"/>
              </a:solidFill>
              <a:latin typeface="Arial" panose="020B0604020202020204" pitchFamily="34" charset="0"/>
              <a:ea typeface="+mn-ea"/>
              <a:cs typeface="Arial" panose="020B0604020202020204" pitchFamily="34" charset="0"/>
            </a:endParaRP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State of CA: Champion in clean air standards and have maximum sensors across all counties </a:t>
            </a:r>
          </a:p>
          <a:p>
            <a:pPr defTabSz="685800">
              <a:buClrTx/>
            </a:pPr>
            <a:endParaRPr lang="en-US" sz="1350" b="1" kern="1200" dirty="0">
              <a:solidFill>
                <a:srgbClr val="FFFFFF"/>
              </a:solidFill>
              <a:latin typeface="Arial" panose="020B0604020202020204" pitchFamily="34" charset="0"/>
              <a:ea typeface="+mn-ea"/>
              <a:cs typeface="Arial" panose="020B0604020202020204" pitchFamily="34" charset="0"/>
            </a:endParaRPr>
          </a:p>
          <a:p>
            <a:pPr defTabSz="685800">
              <a:buClrTx/>
            </a:pPr>
            <a:r>
              <a:rPr lang="en-US" sz="1350" kern="1200" dirty="0">
                <a:solidFill>
                  <a:srgbClr val="FFFFFF"/>
                </a:solidFill>
                <a:latin typeface="Arial" panose="020B0604020202020204" pitchFamily="34" charset="0"/>
                <a:ea typeface="+mn-ea"/>
                <a:cs typeface="Arial" panose="020B0604020202020204" pitchFamily="34" charset="0"/>
              </a:rPr>
              <a:t>EPA, Air Now, Data.gov, ARB etc.</a:t>
            </a:r>
          </a:p>
        </p:txBody>
      </p:sp>
      <p:pic>
        <p:nvPicPr>
          <p:cNvPr id="3" name="Picture 2" descr="A screenshot of a social media post&#10;&#10;Description generated with very high confidence">
            <a:extLst>
              <a:ext uri="{FF2B5EF4-FFF2-40B4-BE49-F238E27FC236}">
                <a16:creationId xmlns:a16="http://schemas.microsoft.com/office/drawing/2014/main" id="{AADF052D-F4B9-447C-880C-88644F67A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357" y="2450952"/>
            <a:ext cx="4026290" cy="2490293"/>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1B02DAC2-B3E5-4071-88C3-FAC3772B6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430" y="2158504"/>
            <a:ext cx="3907425" cy="2782741"/>
          </a:xfrm>
          <a:prstGeom prst="rect">
            <a:avLst/>
          </a:prstGeom>
        </p:spPr>
      </p:pic>
      <p:sp>
        <p:nvSpPr>
          <p:cNvPr id="7" name="TextBox 6">
            <a:extLst>
              <a:ext uri="{FF2B5EF4-FFF2-40B4-BE49-F238E27FC236}">
                <a16:creationId xmlns:a16="http://schemas.microsoft.com/office/drawing/2014/main" id="{360B42A5-604B-4BA5-BED3-0FE1FFA71EB9}"/>
              </a:ext>
            </a:extLst>
          </p:cNvPr>
          <p:cNvSpPr txBox="1"/>
          <p:nvPr/>
        </p:nvSpPr>
        <p:spPr>
          <a:xfrm>
            <a:off x="322594" y="1412995"/>
            <a:ext cx="4064510" cy="715581"/>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Caveats of metadata: </a:t>
            </a:r>
          </a:p>
          <a:p>
            <a:pPr defTabSz="685800">
              <a:buClrTx/>
            </a:pPr>
            <a:r>
              <a:rPr lang="en-US" sz="1350" kern="1200" dirty="0">
                <a:solidFill>
                  <a:srgbClr val="FF0000"/>
                </a:solidFill>
                <a:latin typeface="Garamond"/>
                <a:ea typeface="+mn-ea"/>
                <a:cs typeface="+mn-cs"/>
              </a:rPr>
              <a:t>Tedious job for each county,  year,  parameter i.e. pollutant</a:t>
            </a:r>
          </a:p>
        </p:txBody>
      </p:sp>
      <p:cxnSp>
        <p:nvCxnSpPr>
          <p:cNvPr id="9" name="Straight Arrow Connector 8">
            <a:extLst>
              <a:ext uri="{FF2B5EF4-FFF2-40B4-BE49-F238E27FC236}">
                <a16:creationId xmlns:a16="http://schemas.microsoft.com/office/drawing/2014/main" id="{A54309E4-A4D0-4669-AC95-7ECA5940B0B9}"/>
              </a:ext>
            </a:extLst>
          </p:cNvPr>
          <p:cNvCxnSpPr>
            <a:cxnSpLocks/>
          </p:cNvCxnSpPr>
          <p:nvPr/>
        </p:nvCxnSpPr>
        <p:spPr bwMode="auto">
          <a:xfrm flipH="1">
            <a:off x="1538008" y="1897743"/>
            <a:ext cx="1573307" cy="1440489"/>
          </a:xfrm>
          <a:prstGeom prst="straightConnector1">
            <a:avLst/>
          </a:prstGeom>
          <a:noFill/>
          <a:ln w="15875" cap="flat" cmpd="sng" algn="ctr">
            <a:solidFill>
              <a:srgbClr val="FF0000"/>
            </a:solidFill>
            <a:prstDash val="solid"/>
            <a:round/>
            <a:headEnd type="none" w="med" len="med"/>
            <a:tailEnd type="arrow"/>
          </a:ln>
          <a:effectLst/>
        </p:spPr>
      </p:cxnSp>
      <p:sp>
        <p:nvSpPr>
          <p:cNvPr id="16" name="TextBox 15">
            <a:extLst>
              <a:ext uri="{FF2B5EF4-FFF2-40B4-BE49-F238E27FC236}">
                <a16:creationId xmlns:a16="http://schemas.microsoft.com/office/drawing/2014/main" id="{F531647C-686F-44B7-AE33-7E3DDF96F061}"/>
              </a:ext>
            </a:extLst>
          </p:cNvPr>
          <p:cNvSpPr txBox="1"/>
          <p:nvPr/>
        </p:nvSpPr>
        <p:spPr>
          <a:xfrm>
            <a:off x="6491781" y="3203625"/>
            <a:ext cx="2105025" cy="715581"/>
          </a:xfrm>
          <a:prstGeom prst="rect">
            <a:avLst/>
          </a:prstGeom>
          <a:noFill/>
        </p:spPr>
        <p:txBody>
          <a:bodyPr wrap="square" rtlCol="0">
            <a:spAutoFit/>
          </a:bodyPr>
          <a:lstStyle/>
          <a:p>
            <a:pPr defTabSz="685800">
              <a:buClrTx/>
            </a:pPr>
            <a:r>
              <a:rPr lang="en-US" sz="1350" kern="1200" dirty="0">
                <a:solidFill>
                  <a:srgbClr val="FF0000"/>
                </a:solidFill>
                <a:latin typeface="Garamond"/>
                <a:ea typeface="+mn-ea"/>
                <a:cs typeface="+mn-cs"/>
              </a:rPr>
              <a:t>Caveats of metadata:  Missing values (25 counties) </a:t>
            </a:r>
          </a:p>
          <a:p>
            <a:pPr defTabSz="685800">
              <a:buClrTx/>
            </a:pPr>
            <a:r>
              <a:rPr lang="en-US" sz="1350" kern="1200" dirty="0">
                <a:solidFill>
                  <a:srgbClr val="FF0000"/>
                </a:solidFill>
                <a:latin typeface="Garamond"/>
                <a:ea typeface="+mn-ea"/>
                <a:cs typeface="+mn-cs"/>
              </a:rPr>
              <a:t>counties in CA= 58</a:t>
            </a:r>
          </a:p>
        </p:txBody>
      </p:sp>
      <p:pic>
        <p:nvPicPr>
          <p:cNvPr id="18" name="Picture 17" descr="A screenshot of a cell phone&#10;&#10;Description generated with very high confidence">
            <a:extLst>
              <a:ext uri="{FF2B5EF4-FFF2-40B4-BE49-F238E27FC236}">
                <a16:creationId xmlns:a16="http://schemas.microsoft.com/office/drawing/2014/main" id="{E5B3B1C7-0BD4-437E-844E-CBEAB8339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8147" y="921851"/>
            <a:ext cx="3121398" cy="1755786"/>
          </a:xfrm>
          <a:prstGeom prst="rect">
            <a:avLst/>
          </a:prstGeom>
        </p:spPr>
      </p:pic>
    </p:spTree>
    <p:extLst>
      <p:ext uri="{BB962C8B-B14F-4D97-AF65-F5344CB8AC3E}">
        <p14:creationId xmlns:p14="http://schemas.microsoft.com/office/powerpoint/2010/main" val="32842575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1" y="4910116"/>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pic>
        <p:nvPicPr>
          <p:cNvPr id="3" name="Picture 2" descr="A screenshot of a social media post&#10;&#10;Description generated with very high confidence">
            <a:extLst>
              <a:ext uri="{FF2B5EF4-FFF2-40B4-BE49-F238E27FC236}">
                <a16:creationId xmlns:a16="http://schemas.microsoft.com/office/drawing/2014/main" id="{E1B11038-BB91-46C2-8A74-D62AC828D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44" y="2877272"/>
            <a:ext cx="3533438" cy="1987559"/>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B3D279C4-96D1-404C-8088-F481A611B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4" y="731110"/>
            <a:ext cx="3323105" cy="201583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A7949D37-0616-4D97-9767-C6B53B22FA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2881" y="3063344"/>
            <a:ext cx="3423828" cy="1925903"/>
          </a:xfrm>
          <a:prstGeom prst="rect">
            <a:avLst/>
          </a:prstGeom>
        </p:spPr>
      </p:pic>
      <p:sp>
        <p:nvSpPr>
          <p:cNvPr id="8" name="TextBox 7">
            <a:extLst>
              <a:ext uri="{FF2B5EF4-FFF2-40B4-BE49-F238E27FC236}">
                <a16:creationId xmlns:a16="http://schemas.microsoft.com/office/drawing/2014/main" id="{60F1F4EA-732F-4F6A-A32E-7514BA4D1930}"/>
              </a:ext>
            </a:extLst>
          </p:cNvPr>
          <p:cNvSpPr txBox="1"/>
          <p:nvPr/>
        </p:nvSpPr>
        <p:spPr>
          <a:xfrm>
            <a:off x="3570573" y="81132"/>
            <a:ext cx="4041632" cy="715581"/>
          </a:xfrm>
          <a:prstGeom prst="rect">
            <a:avLst/>
          </a:prstGeom>
          <a:noFill/>
        </p:spPr>
        <p:txBody>
          <a:bodyPr wrap="square" rtlCol="0">
            <a:spAutoFit/>
          </a:bodyPr>
          <a:lstStyle/>
          <a:p>
            <a:pPr defTabSz="685800">
              <a:buClrTx/>
            </a:pPr>
            <a:r>
              <a:rPr lang="en-US" sz="1350" kern="1200" dirty="0">
                <a:solidFill>
                  <a:srgbClr val="FFFFFF"/>
                </a:solidFill>
                <a:latin typeface="Garamond"/>
                <a:ea typeface="+mn-ea"/>
                <a:cs typeface="+mn-cs"/>
              </a:rPr>
              <a:t>Enormous Data for the entire USA </a:t>
            </a:r>
          </a:p>
          <a:p>
            <a:pPr defTabSz="685800">
              <a:buClrTx/>
            </a:pPr>
            <a:r>
              <a:rPr lang="en-US" sz="1350" kern="1200" dirty="0">
                <a:solidFill>
                  <a:srgbClr val="FFFFFF"/>
                </a:solidFill>
                <a:latin typeface="Garamond"/>
                <a:ea typeface="+mn-ea"/>
                <a:cs typeface="+mn-cs"/>
              </a:rPr>
              <a:t>Each file ~ 1.2 MB</a:t>
            </a:r>
          </a:p>
          <a:p>
            <a:pPr defTabSz="685800">
              <a:buClrTx/>
            </a:pPr>
            <a:r>
              <a:rPr lang="en-US" sz="1350" kern="1200" dirty="0">
                <a:solidFill>
                  <a:srgbClr val="FFFFFF"/>
                </a:solidFill>
                <a:latin typeface="Garamond"/>
                <a:ea typeface="+mn-ea"/>
                <a:cs typeface="+mn-cs"/>
              </a:rPr>
              <a:t>changed to </a:t>
            </a:r>
            <a:r>
              <a:rPr lang="en-US" sz="1350" kern="1200" dirty="0" err="1">
                <a:solidFill>
                  <a:srgbClr val="FFFFFF"/>
                </a:solidFill>
                <a:latin typeface="Garamond"/>
                <a:ea typeface="+mn-ea"/>
                <a:cs typeface="+mn-cs"/>
              </a:rPr>
              <a:t>DataFrames</a:t>
            </a:r>
            <a:r>
              <a:rPr lang="en-US" sz="1350" kern="1200" dirty="0">
                <a:solidFill>
                  <a:srgbClr val="FFFFFF"/>
                </a:solidFill>
                <a:latin typeface="Garamond"/>
                <a:ea typeface="+mn-ea"/>
                <a:cs typeface="+mn-cs"/>
              </a:rPr>
              <a:t> using  Panda/</a:t>
            </a:r>
            <a:r>
              <a:rPr lang="en-US" sz="1350" kern="1200" dirty="0" err="1">
                <a:solidFill>
                  <a:srgbClr val="FFFFFF"/>
                </a:solidFill>
                <a:latin typeface="Garamond"/>
                <a:ea typeface="+mn-ea"/>
                <a:cs typeface="+mn-cs"/>
              </a:rPr>
              <a:t>Jupyter</a:t>
            </a:r>
            <a:r>
              <a:rPr lang="en-US" sz="1350" kern="1200" dirty="0">
                <a:solidFill>
                  <a:srgbClr val="FFFFFF"/>
                </a:solidFill>
                <a:latin typeface="Garamond"/>
                <a:ea typeface="+mn-ea"/>
                <a:cs typeface="+mn-cs"/>
              </a:rPr>
              <a:t> notebook</a:t>
            </a:r>
          </a:p>
        </p:txBody>
      </p:sp>
      <p:pic>
        <p:nvPicPr>
          <p:cNvPr id="10" name="Picture 9" descr="A close up of a map&#10;&#10;Description generated with high confidence">
            <a:extLst>
              <a:ext uri="{FF2B5EF4-FFF2-40B4-BE49-F238E27FC236}">
                <a16:creationId xmlns:a16="http://schemas.microsoft.com/office/drawing/2014/main" id="{4BB3ED53-DC94-455D-9A7E-D6BDCDCA8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3643" y="966346"/>
            <a:ext cx="3705957" cy="1987559"/>
          </a:xfrm>
          <a:prstGeom prst="rect">
            <a:avLst/>
          </a:prstGeom>
        </p:spPr>
      </p:pic>
    </p:spTree>
    <p:extLst>
      <p:ext uri="{BB962C8B-B14F-4D97-AF65-F5344CB8AC3E}">
        <p14:creationId xmlns:p14="http://schemas.microsoft.com/office/powerpoint/2010/main" val="40068444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41" name="TextBox 40"/>
          <p:cNvSpPr txBox="1"/>
          <p:nvPr/>
        </p:nvSpPr>
        <p:spPr>
          <a:xfrm>
            <a:off x="1" y="4910116"/>
            <a:ext cx="4302203" cy="323165"/>
          </a:xfrm>
          <a:prstGeom prst="rect">
            <a:avLst/>
          </a:prstGeom>
          <a:noFill/>
        </p:spPr>
        <p:txBody>
          <a:bodyPr wrap="none" rtlCol="0">
            <a:spAutoFit/>
          </a:bodyPr>
          <a:lstStyle/>
          <a:p>
            <a:pPr defTabSz="685800" fontAlgn="base">
              <a:spcBef>
                <a:spcPct val="0"/>
              </a:spcBef>
              <a:spcAft>
                <a:spcPct val="0"/>
              </a:spcAft>
              <a:buClrTx/>
            </a:pPr>
            <a:r>
              <a:rPr lang="en-US" sz="1500" i="1" kern="1200" dirty="0">
                <a:solidFill>
                  <a:srgbClr val="CC66FF"/>
                </a:solidFill>
                <a:effectLst>
                  <a:outerShdw blurRad="38100" dist="38100" dir="2700000" algn="tl">
                    <a:srgbClr val="000000">
                      <a:alpha val="43137"/>
                    </a:srgbClr>
                  </a:outerShdw>
                </a:effectLst>
                <a:latin typeface="Times New Roman" pitchFamily="16" charset="0"/>
                <a:ea typeface="+mn-ea"/>
                <a:cs typeface="+mn-cs"/>
              </a:rPr>
              <a:t>UCSD Data visualization Bootcamp, DATA20180619</a:t>
            </a:r>
          </a:p>
        </p:txBody>
      </p:sp>
      <p:pic>
        <p:nvPicPr>
          <p:cNvPr id="2" name="Picture 1">
            <a:extLst>
              <a:ext uri="{FF2B5EF4-FFF2-40B4-BE49-F238E27FC236}">
                <a16:creationId xmlns:a16="http://schemas.microsoft.com/office/drawing/2014/main" id="{9C7462E2-5F5D-46EE-9472-AEEE1EA4E20A}"/>
              </a:ext>
            </a:extLst>
          </p:cNvPr>
          <p:cNvPicPr>
            <a:picLocks noChangeAspect="1"/>
          </p:cNvPicPr>
          <p:nvPr/>
        </p:nvPicPr>
        <p:blipFill>
          <a:blip r:embed="rId3"/>
          <a:stretch>
            <a:fillRect/>
          </a:stretch>
        </p:blipFill>
        <p:spPr>
          <a:xfrm>
            <a:off x="3323975" y="802677"/>
            <a:ext cx="2743199" cy="1828799"/>
          </a:xfrm>
          <a:prstGeom prst="rect">
            <a:avLst/>
          </a:prstGeom>
        </p:spPr>
      </p:pic>
      <p:pic>
        <p:nvPicPr>
          <p:cNvPr id="3" name="Picture 2">
            <a:extLst>
              <a:ext uri="{FF2B5EF4-FFF2-40B4-BE49-F238E27FC236}">
                <a16:creationId xmlns:a16="http://schemas.microsoft.com/office/drawing/2014/main" id="{A4C09188-64EC-4C53-A31C-DC6CC6C173E0}"/>
              </a:ext>
            </a:extLst>
          </p:cNvPr>
          <p:cNvPicPr>
            <a:picLocks noChangeAspect="1"/>
          </p:cNvPicPr>
          <p:nvPr/>
        </p:nvPicPr>
        <p:blipFill>
          <a:blip r:embed="rId4"/>
          <a:stretch>
            <a:fillRect/>
          </a:stretch>
        </p:blipFill>
        <p:spPr>
          <a:xfrm>
            <a:off x="386572" y="2916796"/>
            <a:ext cx="2809142" cy="1872761"/>
          </a:xfrm>
          <a:prstGeom prst="rect">
            <a:avLst/>
          </a:prstGeom>
        </p:spPr>
      </p:pic>
      <p:pic>
        <p:nvPicPr>
          <p:cNvPr id="4" name="Picture 3">
            <a:extLst>
              <a:ext uri="{FF2B5EF4-FFF2-40B4-BE49-F238E27FC236}">
                <a16:creationId xmlns:a16="http://schemas.microsoft.com/office/drawing/2014/main" id="{B2D270D6-1888-4C03-BEA8-8151F30EE9DF}"/>
              </a:ext>
            </a:extLst>
          </p:cNvPr>
          <p:cNvPicPr>
            <a:picLocks noChangeAspect="1"/>
          </p:cNvPicPr>
          <p:nvPr/>
        </p:nvPicPr>
        <p:blipFill>
          <a:blip r:embed="rId5"/>
          <a:stretch>
            <a:fillRect/>
          </a:stretch>
        </p:blipFill>
        <p:spPr>
          <a:xfrm>
            <a:off x="395655" y="808891"/>
            <a:ext cx="2809142" cy="1872761"/>
          </a:xfrm>
          <a:prstGeom prst="rect">
            <a:avLst/>
          </a:prstGeom>
        </p:spPr>
      </p:pic>
      <p:pic>
        <p:nvPicPr>
          <p:cNvPr id="5" name="Picture 4">
            <a:extLst>
              <a:ext uri="{FF2B5EF4-FFF2-40B4-BE49-F238E27FC236}">
                <a16:creationId xmlns:a16="http://schemas.microsoft.com/office/drawing/2014/main" id="{0A99E8E9-B570-4A07-9614-7A072B2E0E63}"/>
              </a:ext>
            </a:extLst>
          </p:cNvPr>
          <p:cNvPicPr>
            <a:picLocks noChangeAspect="1"/>
          </p:cNvPicPr>
          <p:nvPr/>
        </p:nvPicPr>
        <p:blipFill>
          <a:blip r:embed="rId6"/>
          <a:stretch>
            <a:fillRect/>
          </a:stretch>
        </p:blipFill>
        <p:spPr>
          <a:xfrm>
            <a:off x="3362036" y="2964153"/>
            <a:ext cx="2667075" cy="1825405"/>
          </a:xfrm>
          <a:prstGeom prst="rect">
            <a:avLst/>
          </a:prstGeom>
        </p:spPr>
      </p:pic>
      <p:grpSp>
        <p:nvGrpSpPr>
          <p:cNvPr id="46" name="Group 45">
            <a:extLst>
              <a:ext uri="{FF2B5EF4-FFF2-40B4-BE49-F238E27FC236}">
                <a16:creationId xmlns:a16="http://schemas.microsoft.com/office/drawing/2014/main" id="{69C29462-8CBC-4A92-8F36-3B386683BC57}"/>
              </a:ext>
            </a:extLst>
          </p:cNvPr>
          <p:cNvGrpSpPr/>
          <p:nvPr/>
        </p:nvGrpSpPr>
        <p:grpSpPr>
          <a:xfrm>
            <a:off x="6708019" y="1648182"/>
            <a:ext cx="2168765" cy="3349925"/>
            <a:chOff x="8944025" y="2197575"/>
            <a:chExt cx="2891687" cy="4466567"/>
          </a:xfrm>
        </p:grpSpPr>
        <p:pic>
          <p:nvPicPr>
            <p:cNvPr id="9" name="Picture 8">
              <a:extLst>
                <a:ext uri="{FF2B5EF4-FFF2-40B4-BE49-F238E27FC236}">
                  <a16:creationId xmlns:a16="http://schemas.microsoft.com/office/drawing/2014/main" id="{0FF8129D-381C-4C74-9510-ED0924011497}"/>
                </a:ext>
              </a:extLst>
            </p:cNvPr>
            <p:cNvPicPr>
              <a:picLocks noChangeAspect="1"/>
            </p:cNvPicPr>
            <p:nvPr/>
          </p:nvPicPr>
          <p:blipFill>
            <a:blip r:embed="rId7"/>
            <a:stretch>
              <a:fillRect/>
            </a:stretch>
          </p:blipFill>
          <p:spPr>
            <a:xfrm>
              <a:off x="8944025" y="2197575"/>
              <a:ext cx="2891687" cy="2829785"/>
            </a:xfrm>
            <a:prstGeom prst="rect">
              <a:avLst/>
            </a:prstGeom>
          </p:spPr>
        </p:pic>
        <p:pic>
          <p:nvPicPr>
            <p:cNvPr id="42" name="Picture 41">
              <a:extLst>
                <a:ext uri="{FF2B5EF4-FFF2-40B4-BE49-F238E27FC236}">
                  <a16:creationId xmlns:a16="http://schemas.microsoft.com/office/drawing/2014/main" id="{B0DE6818-AD93-4755-BD02-A4F83C3543D7}"/>
                </a:ext>
              </a:extLst>
            </p:cNvPr>
            <p:cNvPicPr>
              <a:picLocks noChangeAspect="1"/>
            </p:cNvPicPr>
            <p:nvPr/>
          </p:nvPicPr>
          <p:blipFill>
            <a:blip r:embed="rId8"/>
            <a:stretch>
              <a:fillRect/>
            </a:stretch>
          </p:blipFill>
          <p:spPr>
            <a:xfrm>
              <a:off x="9030066" y="5027360"/>
              <a:ext cx="2353041" cy="1636782"/>
            </a:xfrm>
            <a:prstGeom prst="rect">
              <a:avLst/>
            </a:prstGeom>
          </p:spPr>
        </p:pic>
      </p:grpSp>
      <p:sp>
        <p:nvSpPr>
          <p:cNvPr id="10" name="Oval 9">
            <a:extLst>
              <a:ext uri="{FF2B5EF4-FFF2-40B4-BE49-F238E27FC236}">
                <a16:creationId xmlns:a16="http://schemas.microsoft.com/office/drawing/2014/main" id="{136FF7C8-3A96-43AE-8471-819DA8D76146}"/>
              </a:ext>
            </a:extLst>
          </p:cNvPr>
          <p:cNvSpPr/>
          <p:nvPr/>
        </p:nvSpPr>
        <p:spPr bwMode="auto">
          <a:xfrm>
            <a:off x="1723293" y="881620"/>
            <a:ext cx="866042" cy="389513"/>
          </a:xfrm>
          <a:prstGeom prst="ellipse">
            <a:avLst/>
          </a:prstGeom>
          <a:no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fontAlgn="base">
              <a:spcBef>
                <a:spcPct val="50000"/>
              </a:spcBef>
              <a:spcAft>
                <a:spcPct val="0"/>
              </a:spcAft>
              <a:buClrTx/>
            </a:pPr>
            <a:endParaRPr lang="en-US" sz="1350" kern="1200">
              <a:solidFill>
                <a:srgbClr val="FFFFFF"/>
              </a:solidFill>
              <a:latin typeface="Arial" charset="0"/>
              <a:ea typeface="+mn-ea"/>
              <a:cs typeface="+mn-cs"/>
            </a:endParaRPr>
          </a:p>
        </p:txBody>
      </p:sp>
      <p:sp>
        <p:nvSpPr>
          <p:cNvPr id="43" name="Oval 42">
            <a:extLst>
              <a:ext uri="{FF2B5EF4-FFF2-40B4-BE49-F238E27FC236}">
                <a16:creationId xmlns:a16="http://schemas.microsoft.com/office/drawing/2014/main" id="{3D7B1E3A-CC42-44A4-9061-3F599A0FC126}"/>
              </a:ext>
            </a:extLst>
          </p:cNvPr>
          <p:cNvSpPr/>
          <p:nvPr/>
        </p:nvSpPr>
        <p:spPr bwMode="auto">
          <a:xfrm>
            <a:off x="949569" y="3149216"/>
            <a:ext cx="707783" cy="389513"/>
          </a:xfrm>
          <a:prstGeom prst="ellipse">
            <a:avLst/>
          </a:prstGeom>
          <a:no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fontAlgn="base">
              <a:spcBef>
                <a:spcPct val="50000"/>
              </a:spcBef>
              <a:spcAft>
                <a:spcPct val="0"/>
              </a:spcAft>
              <a:buClrTx/>
            </a:pPr>
            <a:endParaRPr lang="en-US" sz="1350" kern="1200">
              <a:solidFill>
                <a:srgbClr val="FFFFFF"/>
              </a:solidFill>
              <a:latin typeface="Arial" charset="0"/>
              <a:ea typeface="+mn-ea"/>
              <a:cs typeface="+mn-cs"/>
            </a:endParaRPr>
          </a:p>
        </p:txBody>
      </p:sp>
      <p:sp>
        <p:nvSpPr>
          <p:cNvPr id="25" name="Rectangle: Rounded Corners 24">
            <a:extLst>
              <a:ext uri="{FF2B5EF4-FFF2-40B4-BE49-F238E27FC236}">
                <a16:creationId xmlns:a16="http://schemas.microsoft.com/office/drawing/2014/main" id="{DD182DA5-A31E-4A99-A1A3-D3260544A458}"/>
              </a:ext>
            </a:extLst>
          </p:cNvPr>
          <p:cNvSpPr/>
          <p:nvPr/>
        </p:nvSpPr>
        <p:spPr bwMode="auto">
          <a:xfrm>
            <a:off x="4607169" y="3193178"/>
            <a:ext cx="804497" cy="306467"/>
          </a:xfrm>
          <a:prstGeom prst="roundRect">
            <a:avLst/>
          </a:prstGeom>
          <a:noFill/>
          <a:ln w="22225" cap="flat" cmpd="sng" algn="ctr">
            <a:solidFill>
              <a:srgbClr val="00FF00">
                <a:alpha val="94000"/>
              </a:srgbClr>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fontAlgn="base">
              <a:spcBef>
                <a:spcPct val="50000"/>
              </a:spcBef>
              <a:spcAft>
                <a:spcPct val="0"/>
              </a:spcAft>
              <a:buClrTx/>
            </a:pPr>
            <a:endParaRPr lang="en-US" sz="1350" kern="1200">
              <a:solidFill>
                <a:srgbClr val="FFFFFF"/>
              </a:solidFill>
              <a:latin typeface="Arial" charset="0"/>
              <a:ea typeface="+mn-ea"/>
              <a:cs typeface="+mn-cs"/>
            </a:endParaRPr>
          </a:p>
        </p:txBody>
      </p:sp>
      <p:grpSp>
        <p:nvGrpSpPr>
          <p:cNvPr id="45" name="Group 44">
            <a:extLst>
              <a:ext uri="{FF2B5EF4-FFF2-40B4-BE49-F238E27FC236}">
                <a16:creationId xmlns:a16="http://schemas.microsoft.com/office/drawing/2014/main" id="{35C718EC-9682-4533-93A8-5A4C20FCF982}"/>
              </a:ext>
            </a:extLst>
          </p:cNvPr>
          <p:cNvGrpSpPr/>
          <p:nvPr/>
        </p:nvGrpSpPr>
        <p:grpSpPr>
          <a:xfrm>
            <a:off x="6174795" y="535363"/>
            <a:ext cx="2755626" cy="1022408"/>
            <a:chOff x="8233060" y="713817"/>
            <a:chExt cx="3674168" cy="1363211"/>
          </a:xfrm>
        </p:grpSpPr>
        <p:pic>
          <p:nvPicPr>
            <p:cNvPr id="40" name="Picture 39">
              <a:extLst>
                <a:ext uri="{FF2B5EF4-FFF2-40B4-BE49-F238E27FC236}">
                  <a16:creationId xmlns:a16="http://schemas.microsoft.com/office/drawing/2014/main" id="{23E8408B-566D-48B6-AE71-F72A3CB2117B}"/>
                </a:ext>
              </a:extLst>
            </p:cNvPr>
            <p:cNvPicPr>
              <a:picLocks noChangeAspect="1"/>
            </p:cNvPicPr>
            <p:nvPr/>
          </p:nvPicPr>
          <p:blipFill>
            <a:blip r:embed="rId9"/>
            <a:stretch>
              <a:fillRect/>
            </a:stretch>
          </p:blipFill>
          <p:spPr>
            <a:xfrm>
              <a:off x="9194630" y="713817"/>
              <a:ext cx="2582466" cy="811776"/>
            </a:xfrm>
            <a:prstGeom prst="rect">
              <a:avLst/>
            </a:prstGeom>
          </p:spPr>
        </p:pic>
        <p:sp>
          <p:nvSpPr>
            <p:cNvPr id="44" name="TextBox 43">
              <a:extLst>
                <a:ext uri="{FF2B5EF4-FFF2-40B4-BE49-F238E27FC236}">
                  <a16:creationId xmlns:a16="http://schemas.microsoft.com/office/drawing/2014/main" id="{CCFD7EA7-6162-4096-ABDC-B74346827699}"/>
                </a:ext>
              </a:extLst>
            </p:cNvPr>
            <p:cNvSpPr txBox="1"/>
            <p:nvPr/>
          </p:nvSpPr>
          <p:spPr>
            <a:xfrm>
              <a:off x="8233060" y="1676919"/>
              <a:ext cx="3674168" cy="400109"/>
            </a:xfrm>
            <a:prstGeom prst="rect">
              <a:avLst/>
            </a:prstGeom>
            <a:noFill/>
          </p:spPr>
          <p:txBody>
            <a:bodyPr wrap="none" rtlCol="0">
              <a:spAutoFit/>
            </a:bodyPr>
            <a:lstStyle/>
            <a:p>
              <a:pPr defTabSz="685800">
                <a:buClrTx/>
              </a:pPr>
              <a:r>
                <a:rPr lang="en-US" sz="1350" kern="1200" dirty="0">
                  <a:solidFill>
                    <a:srgbClr val="FFFFFF"/>
                  </a:solidFill>
                  <a:latin typeface="Garamond"/>
                  <a:ea typeface="+mn-ea"/>
                  <a:cs typeface="+mn-cs"/>
                </a:rPr>
                <a:t>AQI=O</a:t>
              </a:r>
              <a:r>
                <a:rPr lang="en-US" sz="1350" kern="1200" baseline="-25000" dirty="0">
                  <a:solidFill>
                    <a:srgbClr val="FFFFFF"/>
                  </a:solidFill>
                  <a:latin typeface="Garamond"/>
                  <a:ea typeface="+mn-ea"/>
                  <a:cs typeface="+mn-cs"/>
                </a:rPr>
                <a:t>3</a:t>
              </a:r>
              <a:r>
                <a:rPr lang="en-US" sz="1350" kern="1200" dirty="0">
                  <a:solidFill>
                    <a:srgbClr val="FFFFFF"/>
                  </a:solidFill>
                  <a:latin typeface="Garamond"/>
                  <a:ea typeface="+mn-ea"/>
                  <a:cs typeface="+mn-cs"/>
                </a:rPr>
                <a:t>, SO</a:t>
              </a:r>
              <a:r>
                <a:rPr lang="en-US" sz="1350" kern="1200" baseline="-25000" dirty="0">
                  <a:solidFill>
                    <a:srgbClr val="FFFFFF"/>
                  </a:solidFill>
                  <a:latin typeface="Garamond"/>
                  <a:ea typeface="+mn-ea"/>
                  <a:cs typeface="+mn-cs"/>
                </a:rPr>
                <a:t>2</a:t>
              </a:r>
              <a:r>
                <a:rPr lang="en-US" sz="1350" kern="1200" dirty="0">
                  <a:solidFill>
                    <a:srgbClr val="FFFFFF"/>
                  </a:solidFill>
                  <a:latin typeface="Garamond"/>
                  <a:ea typeface="+mn-ea"/>
                  <a:cs typeface="+mn-cs"/>
                </a:rPr>
                <a:t>, NO</a:t>
              </a:r>
              <a:r>
                <a:rPr lang="en-US" sz="1350" kern="1200" baseline="-25000" dirty="0">
                  <a:solidFill>
                    <a:srgbClr val="FFFFFF"/>
                  </a:solidFill>
                  <a:latin typeface="Garamond"/>
                  <a:ea typeface="+mn-ea"/>
                  <a:cs typeface="+mn-cs"/>
                </a:rPr>
                <a:t>x</a:t>
              </a:r>
              <a:r>
                <a:rPr lang="en-US" sz="1350" kern="1200" dirty="0">
                  <a:solidFill>
                    <a:srgbClr val="FFFFFF"/>
                  </a:solidFill>
                  <a:latin typeface="Garamond"/>
                  <a:ea typeface="+mn-ea"/>
                  <a:cs typeface="+mn-cs"/>
                </a:rPr>
                <a:t>, CO, PM</a:t>
              </a:r>
              <a:r>
                <a:rPr lang="en-US" sz="1350" kern="1200" baseline="-25000" dirty="0">
                  <a:solidFill>
                    <a:srgbClr val="FFFFFF"/>
                  </a:solidFill>
                  <a:latin typeface="Garamond"/>
                  <a:ea typeface="+mn-ea"/>
                  <a:cs typeface="+mn-cs"/>
                </a:rPr>
                <a:t>2.5</a:t>
              </a:r>
              <a:r>
                <a:rPr lang="en-US" sz="1350" kern="1200" dirty="0">
                  <a:solidFill>
                    <a:srgbClr val="FFFFFF"/>
                  </a:solidFill>
                  <a:latin typeface="Garamond"/>
                  <a:ea typeface="+mn-ea"/>
                  <a:cs typeface="+mn-cs"/>
                </a:rPr>
                <a:t>, PM</a:t>
              </a:r>
              <a:r>
                <a:rPr lang="en-US" sz="1350" kern="1200" baseline="-25000" dirty="0">
                  <a:solidFill>
                    <a:srgbClr val="FFFFFF"/>
                  </a:solidFill>
                  <a:latin typeface="Garamond"/>
                  <a:ea typeface="+mn-ea"/>
                  <a:cs typeface="+mn-cs"/>
                </a:rPr>
                <a:t>10</a:t>
              </a:r>
            </a:p>
          </p:txBody>
        </p:sp>
      </p:grpSp>
    </p:spTree>
    <p:extLst>
      <p:ext uri="{BB962C8B-B14F-4D97-AF65-F5344CB8AC3E}">
        <p14:creationId xmlns:p14="http://schemas.microsoft.com/office/powerpoint/2010/main" val="35572142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3"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pic>
        <p:nvPicPr>
          <p:cNvPr id="7" name="Picture 6">
            <a:extLst>
              <a:ext uri="{FF2B5EF4-FFF2-40B4-BE49-F238E27FC236}">
                <a16:creationId xmlns:a16="http://schemas.microsoft.com/office/drawing/2014/main" id="{CB44F10F-FA84-45E4-BB0A-B0CE6DC8C6CB}"/>
              </a:ext>
            </a:extLst>
          </p:cNvPr>
          <p:cNvPicPr>
            <a:picLocks noChangeAspect="1"/>
          </p:cNvPicPr>
          <p:nvPr/>
        </p:nvPicPr>
        <p:blipFill>
          <a:blip r:embed="rId3"/>
          <a:stretch>
            <a:fillRect/>
          </a:stretch>
        </p:blipFill>
        <p:spPr>
          <a:xfrm>
            <a:off x="461537" y="518746"/>
            <a:ext cx="2976412" cy="1984274"/>
          </a:xfrm>
          <a:prstGeom prst="rect">
            <a:avLst/>
          </a:prstGeom>
        </p:spPr>
      </p:pic>
      <p:sp>
        <p:nvSpPr>
          <p:cNvPr id="16" name="Rectangle 15">
            <a:extLst>
              <a:ext uri="{FF2B5EF4-FFF2-40B4-BE49-F238E27FC236}">
                <a16:creationId xmlns:a16="http://schemas.microsoft.com/office/drawing/2014/main" id="{6B7DFDA6-202C-4DBA-8D4C-E27F5591773A}"/>
              </a:ext>
            </a:extLst>
          </p:cNvPr>
          <p:cNvSpPr/>
          <p:nvPr/>
        </p:nvSpPr>
        <p:spPr>
          <a:xfrm>
            <a:off x="5008896" y="4783096"/>
            <a:ext cx="4224704" cy="300082"/>
          </a:xfrm>
          <a:prstGeom prst="rect">
            <a:avLst/>
          </a:prstGeom>
        </p:spPr>
        <p:txBody>
          <a:bodyPr wrap="square">
            <a:spAutoFit/>
          </a:bodyPr>
          <a:lstStyle/>
          <a:p>
            <a:pPr defTabSz="685800">
              <a:buClrTx/>
            </a:pPr>
            <a:r>
              <a:rPr lang="en-US" sz="1350" kern="1200" dirty="0">
                <a:solidFill>
                  <a:srgbClr val="FFFFFF"/>
                </a:solidFill>
                <a:latin typeface="Garamond"/>
                <a:ea typeface="+mn-ea"/>
                <a:cs typeface="+mn-cs"/>
              </a:rPr>
              <a:t>https://ready.arl.noaa.gov/hypub-bin/traj1.pl</a:t>
            </a:r>
          </a:p>
        </p:txBody>
      </p:sp>
      <p:pic>
        <p:nvPicPr>
          <p:cNvPr id="17" name="Picture 16">
            <a:extLst>
              <a:ext uri="{FF2B5EF4-FFF2-40B4-BE49-F238E27FC236}">
                <a16:creationId xmlns:a16="http://schemas.microsoft.com/office/drawing/2014/main" id="{6D3AE023-46F2-4CF1-A12D-9216D6C9B1F6}"/>
              </a:ext>
            </a:extLst>
          </p:cNvPr>
          <p:cNvPicPr>
            <a:picLocks noChangeAspect="1"/>
          </p:cNvPicPr>
          <p:nvPr/>
        </p:nvPicPr>
        <p:blipFill>
          <a:blip r:embed="rId4"/>
          <a:stretch>
            <a:fillRect/>
          </a:stretch>
        </p:blipFill>
        <p:spPr>
          <a:xfrm>
            <a:off x="461536" y="2838307"/>
            <a:ext cx="3072911" cy="1984274"/>
          </a:xfrm>
          <a:prstGeom prst="rect">
            <a:avLst/>
          </a:prstGeom>
        </p:spPr>
      </p:pic>
      <p:grpSp>
        <p:nvGrpSpPr>
          <p:cNvPr id="3" name="Group 2">
            <a:extLst>
              <a:ext uri="{FF2B5EF4-FFF2-40B4-BE49-F238E27FC236}">
                <a16:creationId xmlns:a16="http://schemas.microsoft.com/office/drawing/2014/main" id="{C61C336B-3195-4D76-944B-A1EA80FE0570}"/>
              </a:ext>
            </a:extLst>
          </p:cNvPr>
          <p:cNvGrpSpPr/>
          <p:nvPr/>
        </p:nvGrpSpPr>
        <p:grpSpPr>
          <a:xfrm>
            <a:off x="4356588" y="60322"/>
            <a:ext cx="4571325" cy="5038365"/>
            <a:chOff x="4356588" y="60322"/>
            <a:chExt cx="4571325" cy="5038365"/>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pic>
          <p:nvPicPr>
            <p:cNvPr id="2" name="Picture 1">
              <a:extLst>
                <a:ext uri="{FF2B5EF4-FFF2-40B4-BE49-F238E27FC236}">
                  <a16:creationId xmlns:a16="http://schemas.microsoft.com/office/drawing/2014/main" id="{9809E29B-F8D5-47F1-9A23-6C3F4AD4AADA}"/>
                </a:ext>
              </a:extLst>
            </p:cNvPr>
            <p:cNvPicPr>
              <a:picLocks noChangeAspect="1"/>
            </p:cNvPicPr>
            <p:nvPr/>
          </p:nvPicPr>
          <p:blipFill>
            <a:blip r:embed="rId5"/>
            <a:stretch>
              <a:fillRect/>
            </a:stretch>
          </p:blipFill>
          <p:spPr>
            <a:xfrm>
              <a:off x="4845257" y="60322"/>
              <a:ext cx="3482175" cy="2040555"/>
            </a:xfrm>
            <a:prstGeom prst="rect">
              <a:avLst/>
            </a:prstGeom>
          </p:spPr>
        </p:pic>
        <p:pic>
          <p:nvPicPr>
            <p:cNvPr id="15" name="Picture 14" descr="A close up of a map&#10;&#10;Description generated with high confidence">
              <a:extLst>
                <a:ext uri="{FF2B5EF4-FFF2-40B4-BE49-F238E27FC236}">
                  <a16:creationId xmlns:a16="http://schemas.microsoft.com/office/drawing/2014/main" id="{6FABC4E9-02A0-4AC8-B4E2-955438EA9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6190" y="2239408"/>
              <a:ext cx="2101723" cy="2487852"/>
            </a:xfrm>
            <a:prstGeom prst="rect">
              <a:avLst/>
            </a:prstGeom>
          </p:spPr>
        </p:pic>
        <p:pic>
          <p:nvPicPr>
            <p:cNvPr id="19" name="Picture 18" descr="A close up of a map&#10;&#10;Description generated with very high confidence">
              <a:extLst>
                <a:ext uri="{FF2B5EF4-FFF2-40B4-BE49-F238E27FC236}">
                  <a16:creationId xmlns:a16="http://schemas.microsoft.com/office/drawing/2014/main" id="{F4581C10-EFD7-485E-AF4E-3A784E8743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6588" y="2239408"/>
              <a:ext cx="2165401" cy="2543626"/>
            </a:xfrm>
            <a:prstGeom prst="rect">
              <a:avLst/>
            </a:prstGeom>
          </p:spPr>
        </p:pic>
      </p:grpSp>
    </p:spTree>
    <p:extLst>
      <p:ext uri="{BB962C8B-B14F-4D97-AF65-F5344CB8AC3E}">
        <p14:creationId xmlns:p14="http://schemas.microsoft.com/office/powerpoint/2010/main" val="3474616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54" name="Rectangle 18"/>
          <p:cNvSpPr>
            <a:spLocks noChangeArrowheads="1"/>
          </p:cNvSpPr>
          <p:nvPr/>
        </p:nvSpPr>
        <p:spPr bwMode="auto">
          <a:xfrm>
            <a:off x="5522119" y="4660107"/>
            <a:ext cx="138556" cy="438580"/>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24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sp>
        <p:nvSpPr>
          <p:cNvPr id="244755" name="Rectangle 19"/>
          <p:cNvSpPr>
            <a:spLocks noChangeArrowheads="1"/>
          </p:cNvSpPr>
          <p:nvPr/>
        </p:nvSpPr>
        <p:spPr bwMode="auto">
          <a:xfrm>
            <a:off x="6105525" y="5060157"/>
            <a:ext cx="138556" cy="346247"/>
          </a:xfrm>
          <a:prstGeom prst="rect">
            <a:avLst/>
          </a:prstGeom>
          <a:noFill/>
          <a:ln w="9525">
            <a:noFill/>
            <a:miter lim="800000"/>
            <a:headEnd/>
            <a:tailEnd/>
          </a:ln>
          <a:effectLst>
            <a:outerShdw dist="35921" dir="2700000" algn="ctr" rotWithShape="0">
              <a:schemeClr val="bg2"/>
            </a:outerShdw>
          </a:effectLst>
        </p:spPr>
        <p:txBody>
          <a:bodyPr wrap="none" lIns="68576" tIns="34289" rIns="68576" bIns="34289">
            <a:spAutoFit/>
          </a:bodyPr>
          <a:lstStyle/>
          <a:p>
            <a:pPr defTabSz="685800" eaLnBrk="0" fontAlgn="base" hangingPunct="0">
              <a:spcBef>
                <a:spcPct val="0"/>
              </a:spcBef>
              <a:spcAft>
                <a:spcPct val="0"/>
              </a:spcAft>
              <a:buClrTx/>
              <a:defRPr/>
            </a:pPr>
            <a:endParaRPr lang="en-US" sz="1800" b="1" kern="1200">
              <a:solidFill>
                <a:srgbClr val="FFFFFF"/>
              </a:solidFill>
              <a:effectLst>
                <a:outerShdw blurRad="38100" dist="38100" dir="2700000" algn="tl">
                  <a:srgbClr val="000000"/>
                </a:outerShdw>
              </a:effectLst>
              <a:latin typeface="Times New Roman" pitchFamily="18" charset="0"/>
              <a:ea typeface="+mn-ea"/>
              <a:cs typeface="Times New Roman" pitchFamily="18" charset="0"/>
            </a:endParaRPr>
          </a:p>
        </p:txBody>
      </p:sp>
      <p:pic>
        <p:nvPicPr>
          <p:cNvPr id="7" name="Picture 6">
            <a:extLst>
              <a:ext uri="{FF2B5EF4-FFF2-40B4-BE49-F238E27FC236}">
                <a16:creationId xmlns:a16="http://schemas.microsoft.com/office/drawing/2014/main" id="{CB44F10F-FA84-45E4-BB0A-B0CE6DC8C6CB}"/>
              </a:ext>
            </a:extLst>
          </p:cNvPr>
          <p:cNvPicPr>
            <a:picLocks noChangeAspect="1"/>
          </p:cNvPicPr>
          <p:nvPr/>
        </p:nvPicPr>
        <p:blipFill>
          <a:blip r:embed="rId3"/>
          <a:stretch>
            <a:fillRect/>
          </a:stretch>
        </p:blipFill>
        <p:spPr>
          <a:xfrm>
            <a:off x="461537" y="518746"/>
            <a:ext cx="2976412" cy="1984274"/>
          </a:xfrm>
          <a:prstGeom prst="rect">
            <a:avLst/>
          </a:prstGeom>
        </p:spPr>
      </p:pic>
      <p:pic>
        <p:nvPicPr>
          <p:cNvPr id="17" name="Picture 16">
            <a:extLst>
              <a:ext uri="{FF2B5EF4-FFF2-40B4-BE49-F238E27FC236}">
                <a16:creationId xmlns:a16="http://schemas.microsoft.com/office/drawing/2014/main" id="{6D3AE023-46F2-4CF1-A12D-9216D6C9B1F6}"/>
              </a:ext>
            </a:extLst>
          </p:cNvPr>
          <p:cNvPicPr>
            <a:picLocks noChangeAspect="1"/>
          </p:cNvPicPr>
          <p:nvPr/>
        </p:nvPicPr>
        <p:blipFill>
          <a:blip r:embed="rId4"/>
          <a:stretch>
            <a:fillRect/>
          </a:stretch>
        </p:blipFill>
        <p:spPr>
          <a:xfrm>
            <a:off x="461536" y="2838307"/>
            <a:ext cx="3072911" cy="1984274"/>
          </a:xfrm>
          <a:prstGeom prst="rect">
            <a:avLst/>
          </a:prstGeom>
        </p:spPr>
      </p:pic>
      <p:pic>
        <p:nvPicPr>
          <p:cNvPr id="3" name="Picture 2">
            <a:extLst>
              <a:ext uri="{FF2B5EF4-FFF2-40B4-BE49-F238E27FC236}">
                <a16:creationId xmlns:a16="http://schemas.microsoft.com/office/drawing/2014/main" id="{FB920A3E-A4F4-4929-85D4-BD3A7FC40191}"/>
              </a:ext>
            </a:extLst>
          </p:cNvPr>
          <p:cNvPicPr>
            <a:picLocks noChangeAspect="1"/>
          </p:cNvPicPr>
          <p:nvPr/>
        </p:nvPicPr>
        <p:blipFill>
          <a:blip r:embed="rId5"/>
          <a:stretch>
            <a:fillRect/>
          </a:stretch>
        </p:blipFill>
        <p:spPr>
          <a:xfrm>
            <a:off x="3665019" y="1275159"/>
            <a:ext cx="5322094" cy="3384948"/>
          </a:xfrm>
          <a:prstGeom prst="rect">
            <a:avLst/>
          </a:prstGeom>
        </p:spPr>
      </p:pic>
    </p:spTree>
    <p:extLst>
      <p:ext uri="{BB962C8B-B14F-4D97-AF65-F5344CB8AC3E}">
        <p14:creationId xmlns:p14="http://schemas.microsoft.com/office/powerpoint/2010/main" val="369602836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302" name="Google Shape;302;p42"/>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pic>
        <p:nvPicPr>
          <p:cNvPr id="303" name="Google Shape;303;p42"/>
          <p:cNvPicPr preferRelativeResize="0"/>
          <p:nvPr/>
        </p:nvPicPr>
        <p:blipFill rotWithShape="1">
          <a:blip r:embed="rId3">
            <a:alphaModFix/>
          </a:blip>
          <a:srcRect/>
          <a:stretch/>
        </p:blipFill>
        <p:spPr>
          <a:xfrm>
            <a:off x="286269" y="1403999"/>
            <a:ext cx="3074841" cy="3256108"/>
          </a:xfrm>
          <a:prstGeom prst="rect">
            <a:avLst/>
          </a:prstGeom>
          <a:noFill/>
          <a:ln>
            <a:noFill/>
          </a:ln>
        </p:spPr>
      </p:pic>
      <p:sp>
        <p:nvSpPr>
          <p:cNvPr id="304" name="Google Shape;304;p42"/>
          <p:cNvSpPr txBox="1"/>
          <p:nvPr/>
        </p:nvSpPr>
        <p:spPr>
          <a:xfrm>
            <a:off x="1979629" y="155542"/>
            <a:ext cx="4563221" cy="692497"/>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a:solidFill>
                  <a:schemeClr val="lt1"/>
                </a:solidFill>
                <a:latin typeface="Garamond"/>
                <a:ea typeface="Garamond"/>
                <a:cs typeface="Garamond"/>
                <a:sym typeface="Garamond"/>
              </a:rPr>
              <a:t>Data Collection Using EPA API </a:t>
            </a:r>
            <a:endParaRPr sz="1100"/>
          </a:p>
          <a:p>
            <a:pPr marL="0" marR="0" lvl="0" indent="0" algn="ctr" rtl="0">
              <a:spcBef>
                <a:spcPts val="0"/>
              </a:spcBef>
              <a:spcAft>
                <a:spcPts val="0"/>
              </a:spcAft>
              <a:buNone/>
            </a:pPr>
            <a:r>
              <a:rPr lang="en" sz="1400">
                <a:solidFill>
                  <a:schemeClr val="lt1"/>
                </a:solidFill>
                <a:latin typeface="Garamond"/>
                <a:ea typeface="Garamond"/>
                <a:cs typeface="Garamond"/>
                <a:sym typeface="Garamond"/>
              </a:rPr>
              <a:t>(https://aqs.epa.gov/api)</a:t>
            </a:r>
            <a:endParaRPr sz="1100"/>
          </a:p>
        </p:txBody>
      </p:sp>
      <p:sp>
        <p:nvSpPr>
          <p:cNvPr id="305" name="Google Shape;305;p42"/>
          <p:cNvSpPr/>
          <p:nvPr/>
        </p:nvSpPr>
        <p:spPr>
          <a:xfrm>
            <a:off x="2509886" y="1923068"/>
            <a:ext cx="903713" cy="996884"/>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latin typeface="Arial"/>
              <a:ea typeface="Arial"/>
              <a:cs typeface="Arial"/>
              <a:sym typeface="Arial"/>
            </a:endParaRPr>
          </a:p>
        </p:txBody>
      </p:sp>
      <p:sp>
        <p:nvSpPr>
          <p:cNvPr id="306" name="Google Shape;306;p42"/>
          <p:cNvSpPr txBox="1"/>
          <p:nvPr/>
        </p:nvSpPr>
        <p:spPr>
          <a:xfrm>
            <a:off x="4029959" y="2700788"/>
            <a:ext cx="1207399" cy="1523494"/>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lt1"/>
                </a:solidFill>
                <a:latin typeface="Garamond"/>
                <a:ea typeface="Garamond"/>
                <a:cs typeface="Garamond"/>
                <a:sym typeface="Garamond"/>
              </a:rPr>
              <a:t>CO2</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Ozone</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PM2.5</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PM10</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Wind Speed</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Temp</a:t>
            </a:r>
            <a:endParaRPr sz="1100"/>
          </a:p>
          <a:p>
            <a:pPr marL="0" marR="0" lvl="0" indent="0" algn="r" rtl="0">
              <a:spcBef>
                <a:spcPts val="0"/>
              </a:spcBef>
              <a:spcAft>
                <a:spcPts val="0"/>
              </a:spcAft>
              <a:buNone/>
            </a:pPr>
            <a:r>
              <a:rPr lang="en" sz="1400">
                <a:solidFill>
                  <a:schemeClr val="lt1"/>
                </a:solidFill>
                <a:latin typeface="Garamond"/>
                <a:ea typeface="Garamond"/>
                <a:cs typeface="Garamond"/>
                <a:sym typeface="Garamond"/>
              </a:rPr>
              <a:t>Humidity</a:t>
            </a:r>
            <a:endParaRPr sz="1100"/>
          </a:p>
        </p:txBody>
      </p:sp>
      <p:sp>
        <p:nvSpPr>
          <p:cNvPr id="307" name="Google Shape;307;p42"/>
          <p:cNvSpPr/>
          <p:nvPr/>
        </p:nvSpPr>
        <p:spPr>
          <a:xfrm>
            <a:off x="5363725" y="2241427"/>
            <a:ext cx="877200" cy="1433700"/>
          </a:xfrm>
          <a:prstGeom prst="leftBrace">
            <a:avLst>
              <a:gd name="adj1" fmla="val 8333"/>
              <a:gd name="adj2" fmla="val 50000"/>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latin typeface="Arial"/>
              <a:ea typeface="Arial"/>
              <a:cs typeface="Arial"/>
              <a:sym typeface="Arial"/>
            </a:endParaRPr>
          </a:p>
        </p:txBody>
      </p:sp>
      <p:sp>
        <p:nvSpPr>
          <p:cNvPr id="308" name="Google Shape;308;p42"/>
          <p:cNvSpPr txBox="1"/>
          <p:nvPr/>
        </p:nvSpPr>
        <p:spPr>
          <a:xfrm>
            <a:off x="5909255" y="2312233"/>
            <a:ext cx="577323" cy="152349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2011</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2012</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2013</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2014</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2015</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2016</a:t>
            </a:r>
            <a:endParaRPr sz="1100"/>
          </a:p>
        </p:txBody>
      </p:sp>
      <p:sp>
        <p:nvSpPr>
          <p:cNvPr id="309" name="Google Shape;309;p42"/>
          <p:cNvSpPr txBox="1"/>
          <p:nvPr/>
        </p:nvSpPr>
        <p:spPr>
          <a:xfrm>
            <a:off x="6949701" y="1843109"/>
            <a:ext cx="475934" cy="131574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001</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003</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005</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007</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115</a:t>
            </a:r>
            <a:endParaRPr sz="1100"/>
          </a:p>
        </p:txBody>
      </p:sp>
      <p:sp>
        <p:nvSpPr>
          <p:cNvPr id="310" name="Google Shape;310;p42"/>
          <p:cNvSpPr/>
          <p:nvPr/>
        </p:nvSpPr>
        <p:spPr>
          <a:xfrm>
            <a:off x="6383462" y="1698173"/>
            <a:ext cx="877237" cy="1538156"/>
          </a:xfrm>
          <a:prstGeom prst="leftBrace">
            <a:avLst>
              <a:gd name="adj1" fmla="val 8333"/>
              <a:gd name="adj2" fmla="val 50000"/>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latin typeface="Arial"/>
              <a:ea typeface="Arial"/>
              <a:cs typeface="Arial"/>
              <a:sym typeface="Arial"/>
            </a:endParaRPr>
          </a:p>
        </p:txBody>
      </p:sp>
      <p:sp>
        <p:nvSpPr>
          <p:cNvPr id="311" name="Google Shape;311;p42"/>
          <p:cNvSpPr/>
          <p:nvPr/>
        </p:nvSpPr>
        <p:spPr>
          <a:xfrm rot="5400000">
            <a:off x="6220707" y="326872"/>
            <a:ext cx="373870" cy="2297934"/>
          </a:xfrm>
          <a:prstGeom prst="leftBracket">
            <a:avLst>
              <a:gd name="adj" fmla="val 8333"/>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Garamond"/>
              <a:buNone/>
            </a:pPr>
            <a:endParaRPr sz="1400" b="0" i="0" u="none" strike="noStrike" cap="none">
              <a:solidFill>
                <a:schemeClr val="lt1"/>
              </a:solidFill>
              <a:latin typeface="Arial"/>
              <a:ea typeface="Arial"/>
              <a:cs typeface="Arial"/>
              <a:sym typeface="Arial"/>
            </a:endParaRPr>
          </a:p>
        </p:txBody>
      </p:sp>
      <p:sp>
        <p:nvSpPr>
          <p:cNvPr id="312" name="Google Shape;312;p42"/>
          <p:cNvSpPr txBox="1"/>
          <p:nvPr/>
        </p:nvSpPr>
        <p:spPr>
          <a:xfrm>
            <a:off x="5646343" y="923606"/>
            <a:ext cx="1614356"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Nested For Loop</a:t>
            </a:r>
            <a:endParaRPr sz="1100"/>
          </a:p>
        </p:txBody>
      </p:sp>
      <p:sp>
        <p:nvSpPr>
          <p:cNvPr id="313" name="Google Shape;313;p42"/>
          <p:cNvSpPr txBox="1"/>
          <p:nvPr/>
        </p:nvSpPr>
        <p:spPr>
          <a:xfrm>
            <a:off x="4261239" y="2210038"/>
            <a:ext cx="1002390"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lt1"/>
                </a:solidFill>
                <a:latin typeface="Garamond"/>
                <a:ea typeface="Garamond"/>
                <a:cs typeface="Garamond"/>
                <a:sym typeface="Garamond"/>
              </a:rPr>
              <a:t>Parameter of</a:t>
            </a:r>
            <a:endParaRPr sz="1100"/>
          </a:p>
          <a:p>
            <a:pPr marL="0" marR="0" lvl="0" indent="0" algn="ctr" rtl="0">
              <a:spcBef>
                <a:spcPts val="0"/>
              </a:spcBef>
              <a:spcAft>
                <a:spcPts val="0"/>
              </a:spcAft>
              <a:buNone/>
            </a:pPr>
            <a:r>
              <a:rPr lang="en" sz="1400">
                <a:solidFill>
                  <a:schemeClr val="lt1"/>
                </a:solidFill>
                <a:latin typeface="Garamond"/>
                <a:ea typeface="Garamond"/>
                <a:cs typeface="Garamond"/>
                <a:sym typeface="Garamond"/>
              </a:rPr>
              <a:t>interest</a:t>
            </a:r>
            <a:endParaRPr sz="1100"/>
          </a:p>
        </p:txBody>
      </p:sp>
      <p:sp>
        <p:nvSpPr>
          <p:cNvPr id="314" name="Google Shape;314;p42"/>
          <p:cNvSpPr txBox="1"/>
          <p:nvPr/>
        </p:nvSpPr>
        <p:spPr>
          <a:xfrm>
            <a:off x="5909255" y="1934381"/>
            <a:ext cx="440458" cy="2769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lt1"/>
                </a:solidFill>
                <a:latin typeface="Garamond"/>
                <a:ea typeface="Garamond"/>
                <a:cs typeface="Garamond"/>
                <a:sym typeface="Garamond"/>
              </a:rPr>
              <a:t>Year</a:t>
            </a:r>
            <a:endParaRPr sz="1100"/>
          </a:p>
        </p:txBody>
      </p:sp>
      <p:sp>
        <p:nvSpPr>
          <p:cNvPr id="315" name="Google Shape;315;p42"/>
          <p:cNvSpPr txBox="1"/>
          <p:nvPr/>
        </p:nvSpPr>
        <p:spPr>
          <a:xfrm>
            <a:off x="6585727" y="1435240"/>
            <a:ext cx="993302" cy="2769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lt1"/>
                </a:solidFill>
                <a:latin typeface="Garamond"/>
                <a:ea typeface="Garamond"/>
                <a:cs typeface="Garamond"/>
                <a:sym typeface="Garamond"/>
              </a:rPr>
              <a:t>County code</a:t>
            </a:r>
            <a:endParaRPr sz="1100"/>
          </a:p>
        </p:txBody>
      </p:sp>
      <p:sp>
        <p:nvSpPr>
          <p:cNvPr id="316" name="Google Shape;316;p42"/>
          <p:cNvSpPr txBox="1"/>
          <p:nvPr/>
        </p:nvSpPr>
        <p:spPr>
          <a:xfrm>
            <a:off x="6197916" y="4290488"/>
            <a:ext cx="1638910"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Garamond"/>
                <a:ea typeface="Garamond"/>
                <a:cs typeface="Garamond"/>
                <a:sym typeface="Garamond"/>
              </a:rPr>
              <a:t>~</a:t>
            </a:r>
            <a:r>
              <a:rPr lang="en" sz="1400">
                <a:solidFill>
                  <a:schemeClr val="lt1"/>
                </a:solidFill>
                <a:latin typeface="Garamond"/>
                <a:ea typeface="Garamond"/>
                <a:cs typeface="Garamond"/>
                <a:sym typeface="Garamond"/>
              </a:rPr>
              <a:t> 3.5 x 10^6 Rows</a:t>
            </a:r>
            <a:endParaRPr sz="1100"/>
          </a:p>
          <a:p>
            <a:pPr marL="0" marR="0" lvl="0" indent="0" algn="l" rtl="0">
              <a:spcBef>
                <a:spcPts val="0"/>
              </a:spcBef>
              <a:spcAft>
                <a:spcPts val="0"/>
              </a:spcAft>
              <a:buNone/>
            </a:pPr>
            <a:r>
              <a:rPr lang="en" sz="1400" b="1">
                <a:solidFill>
                  <a:schemeClr val="lt1"/>
                </a:solidFill>
                <a:latin typeface="Garamond"/>
                <a:ea typeface="Garamond"/>
                <a:cs typeface="Garamond"/>
                <a:sym typeface="Garamond"/>
              </a:rPr>
              <a:t>~</a:t>
            </a:r>
            <a:r>
              <a:rPr lang="en" sz="1400">
                <a:solidFill>
                  <a:schemeClr val="lt1"/>
                </a:solidFill>
                <a:latin typeface="Garamond"/>
                <a:ea typeface="Garamond"/>
                <a:cs typeface="Garamond"/>
                <a:sym typeface="Garamond"/>
              </a:rPr>
              <a:t> 3 hours of querying</a:t>
            </a:r>
            <a:endParaRPr sz="1100"/>
          </a:p>
        </p:txBody>
      </p:sp>
      <p:cxnSp>
        <p:nvCxnSpPr>
          <p:cNvPr id="317" name="Google Shape;317;p42"/>
          <p:cNvCxnSpPr/>
          <p:nvPr/>
        </p:nvCxnSpPr>
        <p:spPr>
          <a:xfrm>
            <a:off x="7425635" y="2002961"/>
            <a:ext cx="486756" cy="0"/>
          </a:xfrm>
          <a:prstGeom prst="straightConnector1">
            <a:avLst/>
          </a:prstGeom>
          <a:noFill/>
          <a:ln w="38100" cap="flat" cmpd="sng">
            <a:solidFill>
              <a:schemeClr val="lt1"/>
            </a:solidFill>
            <a:prstDash val="solid"/>
            <a:round/>
            <a:headEnd type="none" w="sm" len="sm"/>
            <a:tailEnd type="triangle" w="med" len="med"/>
          </a:ln>
        </p:spPr>
      </p:cxnSp>
      <p:sp>
        <p:nvSpPr>
          <p:cNvPr id="318" name="Google Shape;318;p42"/>
          <p:cNvSpPr txBox="1"/>
          <p:nvPr/>
        </p:nvSpPr>
        <p:spPr>
          <a:xfrm>
            <a:off x="7991873" y="1843109"/>
            <a:ext cx="1073996"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 DataFrame ]</a:t>
            </a:r>
            <a:endParaRPr sz="1100"/>
          </a:p>
        </p:txBody>
      </p:sp>
      <p:sp>
        <p:nvSpPr>
          <p:cNvPr id="319" name="Google Shape;319;p42"/>
          <p:cNvSpPr txBox="1"/>
          <p:nvPr/>
        </p:nvSpPr>
        <p:spPr>
          <a:xfrm>
            <a:off x="8191101" y="2438395"/>
            <a:ext cx="585737" cy="110799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 DF1,</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DF2,</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DF3,</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a:t>
            </a:r>
            <a:endParaRPr sz="1100"/>
          </a:p>
          <a:p>
            <a:pPr marL="0" marR="0" lvl="0" indent="0" algn="l" rtl="0">
              <a:spcBef>
                <a:spcPts val="0"/>
              </a:spcBef>
              <a:spcAft>
                <a:spcPts val="0"/>
              </a:spcAft>
              <a:buNone/>
            </a:pPr>
            <a:r>
              <a:rPr lang="en" sz="1400">
                <a:solidFill>
                  <a:schemeClr val="lt1"/>
                </a:solidFill>
                <a:latin typeface="Garamond"/>
                <a:ea typeface="Garamond"/>
                <a:cs typeface="Garamond"/>
                <a:sym typeface="Garamond"/>
              </a:rPr>
              <a:t>  DFi ]</a:t>
            </a:r>
            <a:endParaRPr sz="1100"/>
          </a:p>
        </p:txBody>
      </p:sp>
      <p:cxnSp>
        <p:nvCxnSpPr>
          <p:cNvPr id="320" name="Google Shape;320;p42"/>
          <p:cNvCxnSpPr/>
          <p:nvPr/>
        </p:nvCxnSpPr>
        <p:spPr>
          <a:xfrm>
            <a:off x="8536266" y="3566409"/>
            <a:ext cx="0" cy="320099"/>
          </a:xfrm>
          <a:prstGeom prst="straightConnector1">
            <a:avLst/>
          </a:prstGeom>
          <a:noFill/>
          <a:ln w="38100" cap="flat" cmpd="sng">
            <a:solidFill>
              <a:schemeClr val="lt1"/>
            </a:solidFill>
            <a:prstDash val="solid"/>
            <a:round/>
            <a:headEnd type="none" w="sm" len="sm"/>
            <a:tailEnd type="triangle" w="med" len="med"/>
          </a:ln>
        </p:spPr>
      </p:cxnSp>
      <p:sp>
        <p:nvSpPr>
          <p:cNvPr id="321" name="Google Shape;321;p42"/>
          <p:cNvSpPr txBox="1"/>
          <p:nvPr/>
        </p:nvSpPr>
        <p:spPr>
          <a:xfrm>
            <a:off x="7991873" y="3906526"/>
            <a:ext cx="1052211"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lt1"/>
                </a:solidFill>
                <a:latin typeface="Garamond"/>
                <a:ea typeface="Garamond"/>
                <a:cs typeface="Garamond"/>
                <a:sym typeface="Garamond"/>
              </a:rPr>
              <a:t>[ Master DF ]</a:t>
            </a:r>
            <a:endParaRPr sz="1100"/>
          </a:p>
        </p:txBody>
      </p:sp>
      <p:cxnSp>
        <p:nvCxnSpPr>
          <p:cNvPr id="322" name="Google Shape;322;p42"/>
          <p:cNvCxnSpPr>
            <a:stCxn id="318" idx="2"/>
          </p:cNvCxnSpPr>
          <p:nvPr/>
        </p:nvCxnSpPr>
        <p:spPr>
          <a:xfrm>
            <a:off x="8528872" y="2120108"/>
            <a:ext cx="0" cy="301500"/>
          </a:xfrm>
          <a:prstGeom prst="straightConnector1">
            <a:avLst/>
          </a:prstGeom>
          <a:noFill/>
          <a:ln w="38100" cap="flat" cmpd="sng">
            <a:solidFill>
              <a:schemeClr val="lt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3"/>
          <p:cNvSpPr/>
          <p:nvPr/>
        </p:nvSpPr>
        <p:spPr>
          <a:xfrm>
            <a:off x="5522119" y="4660107"/>
            <a:ext cx="138540" cy="438578"/>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2400" b="1">
              <a:solidFill>
                <a:srgbClr val="FFFFFF"/>
              </a:solidFill>
              <a:latin typeface="Times New Roman"/>
              <a:ea typeface="Times New Roman"/>
              <a:cs typeface="Times New Roman"/>
              <a:sym typeface="Times New Roman"/>
            </a:endParaRPr>
          </a:p>
        </p:txBody>
      </p:sp>
      <p:sp>
        <p:nvSpPr>
          <p:cNvPr id="329" name="Google Shape;329;p43"/>
          <p:cNvSpPr/>
          <p:nvPr/>
        </p:nvSpPr>
        <p:spPr>
          <a:xfrm>
            <a:off x="6105525" y="5060157"/>
            <a:ext cx="138540" cy="346246"/>
          </a:xfrm>
          <a:prstGeom prst="rect">
            <a:avLst/>
          </a:prstGeom>
          <a:noFill/>
          <a:ln>
            <a:noFill/>
          </a:ln>
          <a:effectLst>
            <a:outerShdw dist="35921" dir="2700000" algn="ctr" rotWithShape="0">
              <a:schemeClr val="dk1"/>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800" b="1">
              <a:solidFill>
                <a:srgbClr val="FFFFFF"/>
              </a:solidFill>
              <a:latin typeface="Times New Roman"/>
              <a:ea typeface="Times New Roman"/>
              <a:cs typeface="Times New Roman"/>
              <a:sym typeface="Times New Roman"/>
            </a:endParaRPr>
          </a:p>
        </p:txBody>
      </p:sp>
      <p:pic>
        <p:nvPicPr>
          <p:cNvPr id="330" name="Google Shape;330;p43"/>
          <p:cNvPicPr preferRelativeResize="0"/>
          <p:nvPr/>
        </p:nvPicPr>
        <p:blipFill rotWithShape="1">
          <a:blip r:embed="rId3">
            <a:alphaModFix/>
          </a:blip>
          <a:srcRect/>
          <a:stretch/>
        </p:blipFill>
        <p:spPr>
          <a:xfrm>
            <a:off x="519692" y="194823"/>
            <a:ext cx="8104616" cy="475385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Strömung">
  <a:themeElements>
    <a:clrScheme name="Strömung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Strömung">
  <a:themeElements>
    <a:clrScheme name="Strömung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ömung">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römung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ömung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ömung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ömung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ömung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ömung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ömung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ömung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ömung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4313</Words>
  <Application>Microsoft Office PowerPoint</Application>
  <PresentationFormat>On-screen Show (16:9)</PresentationFormat>
  <Paragraphs>438</Paragraphs>
  <Slides>28</Slides>
  <Notes>28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ヒラギノ角ゴ Pro W6</vt:lpstr>
      <vt:lpstr>Noto Sans Symbols</vt:lpstr>
      <vt:lpstr>Times New Roman</vt:lpstr>
      <vt:lpstr>Lucida Grande</vt:lpstr>
      <vt:lpstr>Garamond</vt:lpstr>
      <vt:lpstr>Times New Roman Special G2</vt:lpstr>
      <vt:lpstr>Arial</vt:lpstr>
      <vt:lpstr>Wingdings</vt:lpstr>
      <vt:lpstr>Calibri</vt:lpstr>
      <vt:lpstr>Simple Light</vt:lpstr>
      <vt:lpstr>4_Strömung</vt:lpstr>
      <vt:lpstr>5_Strömung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shaheen</dc:creator>
  <cp:lastModifiedBy>Shaheen, Robina</cp:lastModifiedBy>
  <cp:revision>8</cp:revision>
  <dcterms:modified xsi:type="dcterms:W3CDTF">2018-09-14T04:13:51Z</dcterms:modified>
</cp:coreProperties>
</file>